
<file path=[Content_Types].xml><?xml version="1.0" encoding="utf-8"?>
<Types xmlns="http://schemas.openxmlformats.org/package/2006/content-types">
  <Default Extension="jpeg" ContentType="image/jpeg"/>
  <Default Extension="jpg" ContentType="image/jpeg"/>
  <Default Extension="png" ContentType="image/png"/>
  <Default Extension="QfXquNsiWvjp3qeo3" ContentType="image/jpe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6" r:id="rId4"/>
  </p:sldMasterIdLst>
  <p:notesMasterIdLst>
    <p:notesMasterId r:id="rId21"/>
  </p:notesMasterIdLst>
  <p:handoutMasterIdLst>
    <p:handoutMasterId r:id="rId22"/>
  </p:handoutMasterIdLst>
  <p:sldIdLst>
    <p:sldId id="256" r:id="rId5"/>
    <p:sldId id="257" r:id="rId6"/>
    <p:sldId id="258" r:id="rId7"/>
    <p:sldId id="259" r:id="rId8"/>
    <p:sldId id="260" r:id="rId9"/>
    <p:sldId id="261" r:id="rId10"/>
    <p:sldId id="262" r:id="rId11"/>
    <p:sldId id="266" r:id="rId12"/>
    <p:sldId id="267" r:id="rId13"/>
    <p:sldId id="263" r:id="rId14"/>
    <p:sldId id="268" r:id="rId15"/>
    <p:sldId id="269" r:id="rId16"/>
    <p:sldId id="270" r:id="rId17"/>
    <p:sldId id="271" r:id="rId18"/>
    <p:sldId id="272" r:id="rId19"/>
    <p:sldId id="273"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RYOMEN SUKUNA" id="{F118AB36-DBC3-4E0B-B884-AD47307C6DF3}">
          <p14:sldIdLst>
            <p14:sldId id="256"/>
            <p14:sldId id="257"/>
            <p14:sldId id="258"/>
            <p14:sldId id="259"/>
            <p14:sldId id="260"/>
            <p14:sldId id="261"/>
            <p14:sldId id="262"/>
            <p14:sldId id="266"/>
            <p14:sldId id="267"/>
            <p14:sldId id="263"/>
            <p14:sldId id="268"/>
            <p14:sldId id="269"/>
            <p14:sldId id="270"/>
            <p14:sldId id="271"/>
            <p14:sldId id="272"/>
            <p14:sldId id="273"/>
          </p14:sldIdLst>
        </p14:section>
      </p14:sectionLst>
    </p:ext>
    <p:ext uri="{EFAFB233-063F-42B5-8137-9DF3F51BA10A}">
      <p15:sldGuideLst xmlns:p15="http://schemas.microsoft.com/office/powerpoint/2012/main">
        <p15:guide id="1" orient="horz" pos="3360" userDrawn="1">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9E6DF"/>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3588" autoAdjust="0"/>
  </p:normalViewPr>
  <p:slideViewPr>
    <p:cSldViewPr snapToGrid="0">
      <p:cViewPr>
        <p:scale>
          <a:sx n="50" d="100"/>
          <a:sy n="50" d="100"/>
        </p:scale>
        <p:origin x="1934" y="394"/>
      </p:cViewPr>
      <p:guideLst>
        <p:guide orient="horz" pos="3360"/>
        <p:guide pos="3840"/>
      </p:guideLst>
    </p:cSldViewPr>
  </p:slideViewPr>
  <p:outlineViewPr>
    <p:cViewPr>
      <p:scale>
        <a:sx n="33" d="100"/>
        <a:sy n="33" d="100"/>
      </p:scale>
      <p:origin x="0" y="-12672"/>
    </p:cViewPr>
  </p:outlineViewPr>
  <p:notesTextViewPr>
    <p:cViewPr>
      <p:scale>
        <a:sx n="1" d="1"/>
        <a:sy n="1" d="1"/>
      </p:scale>
      <p:origin x="0" y="0"/>
    </p:cViewPr>
  </p:notesTextViewPr>
  <p:sorterViewPr>
    <p:cViewPr>
      <p:scale>
        <a:sx n="100" d="100"/>
        <a:sy n="100" d="100"/>
      </p:scale>
      <p:origin x="0" y="0"/>
    </p:cViewPr>
  </p:sorterViewPr>
  <p:notesViewPr>
    <p:cSldViewPr snapToGrid="0">
      <p:cViewPr>
        <p:scale>
          <a:sx n="1" d="2"/>
          <a:sy n="1" d="2"/>
        </p:scale>
        <p:origin x="3480" y="55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commentAuthors" Target="commentAuthors.xml"/><Relationship Id="rId28" Type="http://schemas.microsoft.com/office/2018/10/relationships/authors" Target="author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handoutMaster" Target="handoutMasters/handout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3F6ED8B-CF52-4A64-BACC-61D9C1041E0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0D7022B2-02C5-4E03-99BC-0BA3C57AC49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352A77B-D33C-49B3-A83C-450AA2ED72B3}" type="datetimeFigureOut">
              <a:rPr lang="en-US" smtClean="0"/>
              <a:t>10/2/2024</a:t>
            </a:fld>
            <a:endParaRPr lang="en-US" dirty="0"/>
          </a:p>
        </p:txBody>
      </p:sp>
      <p:sp>
        <p:nvSpPr>
          <p:cNvPr id="4" name="Footer Placeholder 3">
            <a:extLst>
              <a:ext uri="{FF2B5EF4-FFF2-40B4-BE49-F238E27FC236}">
                <a16:creationId xmlns:a16="http://schemas.microsoft.com/office/drawing/2014/main" id="{BC3FEE8C-8D38-4F2A-950E-071C6823E27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C567A6D-959B-4552-AB8D-4CCA819CAA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BF9A36D-7FAC-478F-9944-F324014F6FD1}" type="slidenum">
              <a:rPr lang="en-US" smtClean="0"/>
              <a:t>‹#›</a:t>
            </a:fld>
            <a:endParaRPr lang="en-US" dirty="0"/>
          </a:p>
        </p:txBody>
      </p:sp>
    </p:spTree>
    <p:extLst>
      <p:ext uri="{BB962C8B-B14F-4D97-AF65-F5344CB8AC3E}">
        <p14:creationId xmlns:p14="http://schemas.microsoft.com/office/powerpoint/2010/main" val="134246769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8D8F9A-F5CB-4EF8-A859-ED5E107B9763}" type="datetimeFigureOut">
              <a:rPr lang="en-US" smtClean="0"/>
              <a:t>10/2/2024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4B9A9E5-4F7F-4A7D-9DE1-899232329269}" type="slidenum">
              <a:rPr lang="en-US" smtClean="0"/>
              <a:t>‹#›</a:t>
            </a:fld>
            <a:endParaRPr lang="en-US" dirty="0"/>
          </a:p>
        </p:txBody>
      </p:sp>
    </p:spTree>
    <p:extLst>
      <p:ext uri="{BB962C8B-B14F-4D97-AF65-F5344CB8AC3E}">
        <p14:creationId xmlns:p14="http://schemas.microsoft.com/office/powerpoint/2010/main" val="13877831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K" dirty="0"/>
          </a:p>
        </p:txBody>
      </p:sp>
      <p:sp>
        <p:nvSpPr>
          <p:cNvPr id="4" name="Slide Number Placeholder 3"/>
          <p:cNvSpPr>
            <a:spLocks noGrp="1"/>
          </p:cNvSpPr>
          <p:nvPr>
            <p:ph type="sldNum" sz="quarter" idx="5"/>
          </p:nvPr>
        </p:nvSpPr>
        <p:spPr/>
        <p:txBody>
          <a:bodyPr/>
          <a:lstStyle/>
          <a:p>
            <a:fld id="{D4B9A9E5-4F7F-4A7D-9DE1-899232329269}" type="slidenum">
              <a:rPr lang="en-US" smtClean="0"/>
              <a:t>14</a:t>
            </a:fld>
            <a:endParaRPr lang="en-US" dirty="0"/>
          </a:p>
        </p:txBody>
      </p:sp>
    </p:spTree>
    <p:extLst>
      <p:ext uri="{BB962C8B-B14F-4D97-AF65-F5344CB8AC3E}">
        <p14:creationId xmlns:p14="http://schemas.microsoft.com/office/powerpoint/2010/main" val="183681692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Master" Target="../slideMasters/slideMaster1.xml"/><Relationship Id="rId5" Type="http://schemas.openxmlformats.org/officeDocument/2006/relationships/image" Target="../media/image24.svg"/><Relationship Id="rId4" Type="http://schemas.openxmlformats.org/officeDocument/2006/relationships/image" Target="../media/image15.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12.svg"/><Relationship Id="rId4" Type="http://schemas.openxmlformats.org/officeDocument/2006/relationships/image" Target="../media/image11.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xml"/><Relationship Id="rId5" Type="http://schemas.openxmlformats.org/officeDocument/2006/relationships/image" Target="../media/image18.svg"/><Relationship Id="rId4" Type="http://schemas.openxmlformats.org/officeDocument/2006/relationships/image" Target="../media/image17.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5.png"/><Relationship Id="rId1" Type="http://schemas.openxmlformats.org/officeDocument/2006/relationships/slideMaster" Target="../slideMasters/slideMaster1.xml"/><Relationship Id="rId5" Type="http://schemas.openxmlformats.org/officeDocument/2006/relationships/image" Target="../media/image21.svg"/><Relationship Id="rId4" Type="http://schemas.openxmlformats.org/officeDocument/2006/relationships/image" Target="../media/image20.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1">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874996-9779-1D0F-B5C6-7FE85FFF1EF4}"/>
              </a:ext>
            </a:extLst>
          </p:cNvPr>
          <p:cNvSpPr>
            <a:spLocks noGrp="1"/>
          </p:cNvSpPr>
          <p:nvPr>
            <p:ph type="title" hasCustomPrompt="1"/>
          </p:nvPr>
        </p:nvSpPr>
        <p:spPr>
          <a:xfrm>
            <a:off x="6096000" y="2773681"/>
            <a:ext cx="5674360" cy="3200400"/>
          </a:xfrm>
        </p:spPr>
        <p:txBody>
          <a:bodyPr anchor="b">
            <a:normAutofit/>
          </a:bodyPr>
          <a:lstStyle>
            <a:lvl1pPr>
              <a:defRPr sz="4800">
                <a:solidFill>
                  <a:schemeClr val="bg1"/>
                </a:solidFill>
              </a:defRPr>
            </a:lvl1pPr>
          </a:lstStyle>
          <a:p>
            <a:r>
              <a:rPr lang="en-US" dirty="0"/>
              <a:t>Click to add title</a:t>
            </a:r>
          </a:p>
        </p:txBody>
      </p:sp>
      <p:pic>
        <p:nvPicPr>
          <p:cNvPr id="7" name="Graphic 6">
            <a:extLst>
              <a:ext uri="{FF2B5EF4-FFF2-40B4-BE49-F238E27FC236}">
                <a16:creationId xmlns:a16="http://schemas.microsoft.com/office/drawing/2014/main" id="{96B97173-A601-1D66-1651-4FE0D76A0BC7}"/>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8454" t="1728"/>
          <a:stretch/>
        </p:blipFill>
        <p:spPr>
          <a:xfrm>
            <a:off x="-1" y="0"/>
            <a:ext cx="8264995" cy="5320146"/>
          </a:xfrm>
          <a:prstGeom prst="rect">
            <a:avLst/>
          </a:prstGeom>
        </p:spPr>
      </p:pic>
    </p:spTree>
    <p:extLst>
      <p:ext uri="{BB962C8B-B14F-4D97-AF65-F5344CB8AC3E}">
        <p14:creationId xmlns:p14="http://schemas.microsoft.com/office/powerpoint/2010/main" val="38108473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Content and Table 1">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BE5D17C7-3503-7305-8191-20863B738898}"/>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r="55824" b="26760"/>
          <a:stretch/>
        </p:blipFill>
        <p:spPr>
          <a:xfrm>
            <a:off x="9229725" y="1835240"/>
            <a:ext cx="2962275" cy="5022760"/>
          </a:xfrm>
          <a:prstGeom prst="rect">
            <a:avLst/>
          </a:prstGeom>
        </p:spPr>
      </p:pic>
      <p:sp>
        <p:nvSpPr>
          <p:cNvPr id="14" name="Rectangle 13">
            <a:extLst>
              <a:ext uri="{FF2B5EF4-FFF2-40B4-BE49-F238E27FC236}">
                <a16:creationId xmlns:a16="http://schemas.microsoft.com/office/drawing/2014/main" id="{C76E1AE6-3E01-1CBD-CAEC-11056D00ADE5}"/>
              </a:ext>
              <a:ext uri="{C183D7F6-B498-43B3-948B-1728B52AA6E4}">
                <adec:decorative xmlns:adec="http://schemas.microsoft.com/office/drawing/2017/decorative" val="1"/>
              </a:ext>
            </a:extLst>
          </p:cNvPr>
          <p:cNvSpPr/>
          <p:nvPr userDrawn="1"/>
        </p:nvSpPr>
        <p:spPr>
          <a:xfrm>
            <a:off x="4443413" y="1835240"/>
            <a:ext cx="7000875" cy="427981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Graphic 8">
            <a:extLst>
              <a:ext uri="{FF2B5EF4-FFF2-40B4-BE49-F238E27FC236}">
                <a16:creationId xmlns:a16="http://schemas.microsoft.com/office/drawing/2014/main" id="{90E28F03-2149-7C50-779B-6A2D8D789AF5}"/>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60903" r="75060" b="10347"/>
          <a:stretch/>
        </p:blipFill>
        <p:spPr>
          <a:xfrm rot="16200000">
            <a:off x="149650" y="-149653"/>
            <a:ext cx="1672375" cy="1971675"/>
          </a:xfrm>
          <a:prstGeom prst="rect">
            <a:avLst/>
          </a:prstGeom>
        </p:spPr>
      </p:pic>
      <p:sp>
        <p:nvSpPr>
          <p:cNvPr id="10" name="Title 9">
            <a:extLst>
              <a:ext uri="{FF2B5EF4-FFF2-40B4-BE49-F238E27FC236}">
                <a16:creationId xmlns:a16="http://schemas.microsoft.com/office/drawing/2014/main" id="{CA4CAE4E-4252-8471-C50B-1DD5AFBFECCA}"/>
              </a:ext>
            </a:extLst>
          </p:cNvPr>
          <p:cNvSpPr>
            <a:spLocks noGrp="1"/>
          </p:cNvSpPr>
          <p:nvPr>
            <p:ph type="title" hasCustomPrompt="1"/>
          </p:nvPr>
        </p:nvSpPr>
        <p:spPr>
          <a:xfrm>
            <a:off x="914399" y="365125"/>
            <a:ext cx="10363202" cy="1603462"/>
          </a:xfrm>
        </p:spPr>
        <p:txBody>
          <a:bodyPr>
            <a:normAutofit/>
          </a:bodyPr>
          <a:lstStyle>
            <a:lvl1pPr>
              <a:defRPr sz="3200"/>
            </a:lvl1pPr>
          </a:lstStyle>
          <a:p>
            <a:r>
              <a:rPr lang="en-US" dirty="0"/>
              <a:t>Click to add title</a:t>
            </a:r>
          </a:p>
        </p:txBody>
      </p:sp>
      <p:sp>
        <p:nvSpPr>
          <p:cNvPr id="11" name="Content Placeholder 10">
            <a:extLst>
              <a:ext uri="{FF2B5EF4-FFF2-40B4-BE49-F238E27FC236}">
                <a16:creationId xmlns:a16="http://schemas.microsoft.com/office/drawing/2014/main" id="{E493CE42-5465-91AC-A1F4-A4821AE37A9C}"/>
              </a:ext>
            </a:extLst>
          </p:cNvPr>
          <p:cNvSpPr>
            <a:spLocks noGrp="1"/>
          </p:cNvSpPr>
          <p:nvPr>
            <p:ph sz="quarter" idx="10" hasCustomPrompt="1"/>
          </p:nvPr>
        </p:nvSpPr>
        <p:spPr>
          <a:xfrm>
            <a:off x="914399" y="2022250"/>
            <a:ext cx="3299013" cy="3914910"/>
          </a:xfrm>
        </p:spPr>
        <p:txBody>
          <a:bodyPr>
            <a:normAutofit/>
          </a:bodyPr>
          <a:lstStyle>
            <a:lvl1pPr>
              <a:spcBef>
                <a:spcPts val="0"/>
              </a:spcBef>
              <a:spcAft>
                <a:spcPts val="1200"/>
              </a:spcAft>
              <a:defRPr sz="2000" b="0"/>
            </a:lvl1pPr>
            <a:lvl2pPr>
              <a:spcBef>
                <a:spcPts val="0"/>
              </a:spcBef>
              <a:spcAft>
                <a:spcPts val="1200"/>
              </a:spcAft>
              <a:defRPr sz="1800" b="0"/>
            </a:lvl2pPr>
            <a:lvl3pPr>
              <a:spcBef>
                <a:spcPts val="0"/>
              </a:spcBef>
              <a:spcAft>
                <a:spcPts val="1200"/>
              </a:spcAft>
              <a:defRPr sz="1600" b="0"/>
            </a:lvl3pPr>
            <a:lvl4pPr>
              <a:spcBef>
                <a:spcPts val="0"/>
              </a:spcBef>
              <a:spcAft>
                <a:spcPts val="1200"/>
              </a:spcAft>
              <a:defRPr sz="1400" b="0"/>
            </a:lvl4pPr>
            <a:lvl5pPr>
              <a:spcBef>
                <a:spcPts val="0"/>
              </a:spcBef>
              <a:spcAft>
                <a:spcPts val="1200"/>
              </a:spcAft>
              <a:defRPr sz="1400" b="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able Placeholder 12">
            <a:extLst>
              <a:ext uri="{FF2B5EF4-FFF2-40B4-BE49-F238E27FC236}">
                <a16:creationId xmlns:a16="http://schemas.microsoft.com/office/drawing/2014/main" id="{156A00B1-F3E3-B7FF-58F4-61DE3EF07C07}"/>
              </a:ext>
            </a:extLst>
          </p:cNvPr>
          <p:cNvSpPr>
            <a:spLocks noGrp="1"/>
          </p:cNvSpPr>
          <p:nvPr>
            <p:ph type="tbl" sz="quarter" idx="11" hasCustomPrompt="1"/>
          </p:nvPr>
        </p:nvSpPr>
        <p:spPr>
          <a:xfrm>
            <a:off x="4602163" y="2017713"/>
            <a:ext cx="6675437" cy="3932237"/>
          </a:xfrm>
        </p:spPr>
        <p:txBody>
          <a:bodyPr>
            <a:normAutofit/>
          </a:bodyPr>
          <a:lstStyle>
            <a:lvl1pPr>
              <a:defRPr sz="2000"/>
            </a:lvl1pPr>
          </a:lstStyle>
          <a:p>
            <a:r>
              <a:rPr lang="en-US" dirty="0"/>
              <a:t>Click icon to insert table</a:t>
            </a:r>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0562149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two Content 3">
    <p:bg>
      <p:bgPr>
        <a:solidFill>
          <a:schemeClr val="accent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13A42171-0D82-07BF-4667-498861CC2AFB}"/>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8883" t="34408" r="46636" b="1"/>
          <a:stretch/>
        </p:blipFill>
        <p:spPr>
          <a:xfrm flipH="1" flipV="1">
            <a:off x="10506072" y="3984078"/>
            <a:ext cx="1685928" cy="2873921"/>
          </a:xfrm>
          <a:prstGeom prst="rect">
            <a:avLst/>
          </a:prstGeom>
        </p:spPr>
      </p:pic>
      <p:pic>
        <p:nvPicPr>
          <p:cNvPr id="9" name="Graphic 8">
            <a:extLst>
              <a:ext uri="{FF2B5EF4-FFF2-40B4-BE49-F238E27FC236}">
                <a16:creationId xmlns:a16="http://schemas.microsoft.com/office/drawing/2014/main" id="{13C71A0D-EE6D-54C4-71DE-04BE28558058}"/>
              </a:ext>
              <a:ext uri="{C183D7F6-B498-43B3-948B-1728B52AA6E4}">
                <adec:decorative xmlns:adec="http://schemas.microsoft.com/office/drawing/2017/decorative" val="1"/>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29718" t="47145" r="39389" b="8754"/>
          <a:stretch/>
        </p:blipFill>
        <p:spPr>
          <a:xfrm rot="5400000" flipV="1">
            <a:off x="9781526" y="-311511"/>
            <a:ext cx="2098964" cy="2721985"/>
          </a:xfrm>
          <a:prstGeom prst="rect">
            <a:avLst/>
          </a:prstGeom>
        </p:spPr>
      </p:pic>
      <p:sp>
        <p:nvSpPr>
          <p:cNvPr id="10" name="Title 9">
            <a:extLst>
              <a:ext uri="{FF2B5EF4-FFF2-40B4-BE49-F238E27FC236}">
                <a16:creationId xmlns:a16="http://schemas.microsoft.com/office/drawing/2014/main" id="{3F82FA92-501B-5A05-E15F-2FB9BCEBE312}"/>
              </a:ext>
            </a:extLst>
          </p:cNvPr>
          <p:cNvSpPr>
            <a:spLocks noGrp="1"/>
          </p:cNvSpPr>
          <p:nvPr>
            <p:ph type="title" hasCustomPrompt="1"/>
          </p:nvPr>
        </p:nvSpPr>
        <p:spPr>
          <a:xfrm>
            <a:off x="891990" y="434225"/>
            <a:ext cx="9524998" cy="1499627"/>
          </a:xfrm>
        </p:spPr>
        <p:txBody>
          <a:bodyPr>
            <a:normAutofit/>
          </a:bodyPr>
          <a:lstStyle>
            <a:lvl1pPr>
              <a:defRPr sz="3200"/>
            </a:lvl1pPr>
          </a:lstStyle>
          <a:p>
            <a:r>
              <a:rPr lang="en-US" dirty="0"/>
              <a:t>Click to add title</a:t>
            </a:r>
          </a:p>
        </p:txBody>
      </p:sp>
      <p:sp>
        <p:nvSpPr>
          <p:cNvPr id="11" name="Content Placeholder 10">
            <a:extLst>
              <a:ext uri="{FF2B5EF4-FFF2-40B4-BE49-F238E27FC236}">
                <a16:creationId xmlns:a16="http://schemas.microsoft.com/office/drawing/2014/main" id="{B463EEE0-BE31-122C-586C-8BA8D90371E6}"/>
              </a:ext>
            </a:extLst>
          </p:cNvPr>
          <p:cNvSpPr>
            <a:spLocks noGrp="1"/>
          </p:cNvSpPr>
          <p:nvPr>
            <p:ph sz="quarter" idx="10" hasCustomPrompt="1"/>
          </p:nvPr>
        </p:nvSpPr>
        <p:spPr>
          <a:xfrm>
            <a:off x="914399" y="2022250"/>
            <a:ext cx="6257366" cy="3914910"/>
          </a:xfrm>
        </p:spPr>
        <p:txBody>
          <a:bodyPr>
            <a:normAutofit/>
          </a:bodyPr>
          <a:lstStyle>
            <a:lvl1pPr marL="0" indent="0">
              <a:spcBef>
                <a:spcPts val="0"/>
              </a:spcBef>
              <a:spcAft>
                <a:spcPts val="1200"/>
              </a:spcAft>
              <a:buNone/>
              <a:defRPr sz="2000" b="0"/>
            </a:lvl1pPr>
            <a:lvl2pPr marL="228600">
              <a:spcBef>
                <a:spcPts val="0"/>
              </a:spcBef>
              <a:spcAft>
                <a:spcPts val="1200"/>
              </a:spcAft>
              <a:defRPr sz="2000" b="0"/>
            </a:lvl2pPr>
            <a:lvl3pPr marL="685800">
              <a:spcBef>
                <a:spcPts val="0"/>
              </a:spcBef>
              <a:spcAft>
                <a:spcPts val="1200"/>
              </a:spcAft>
              <a:defRPr sz="1800" b="0"/>
            </a:lvl3pPr>
            <a:lvl4pPr marL="914400">
              <a:spcBef>
                <a:spcPts val="0"/>
              </a:spcBef>
              <a:spcAft>
                <a:spcPts val="1200"/>
              </a:spcAft>
              <a:defRPr sz="1600" b="0"/>
            </a:lvl4pPr>
            <a:lvl5pPr marL="1143000">
              <a:spcBef>
                <a:spcPts val="0"/>
              </a:spcBef>
              <a:spcAft>
                <a:spcPts val="1200"/>
              </a:spcAft>
              <a:defRPr sz="1600" b="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10">
            <a:extLst>
              <a:ext uri="{FF2B5EF4-FFF2-40B4-BE49-F238E27FC236}">
                <a16:creationId xmlns:a16="http://schemas.microsoft.com/office/drawing/2014/main" id="{52C157D5-2C68-BA6A-033B-A4CC016CA68F}"/>
              </a:ext>
            </a:extLst>
          </p:cNvPr>
          <p:cNvSpPr>
            <a:spLocks noGrp="1"/>
          </p:cNvSpPr>
          <p:nvPr>
            <p:ph sz="quarter" idx="11" hasCustomPrompt="1"/>
          </p:nvPr>
        </p:nvSpPr>
        <p:spPr>
          <a:xfrm>
            <a:off x="7967475" y="2018119"/>
            <a:ext cx="2449514" cy="3931919"/>
          </a:xfrm>
        </p:spPr>
        <p:txBody>
          <a:bodyPr>
            <a:normAutofit/>
          </a:bodyPr>
          <a:lstStyle>
            <a:lvl1pPr>
              <a:spcBef>
                <a:spcPts val="0"/>
              </a:spcBef>
              <a:spcAft>
                <a:spcPts val="1200"/>
              </a:spcAft>
              <a:defRPr sz="2000" b="1"/>
            </a:lvl1pPr>
            <a:lvl2pPr marL="411480">
              <a:spcBef>
                <a:spcPts val="0"/>
              </a:spcBef>
              <a:spcAft>
                <a:spcPts val="1200"/>
              </a:spcAft>
              <a:defRPr sz="1800" b="1"/>
            </a:lvl2pPr>
            <a:lvl3pPr marL="502920">
              <a:spcBef>
                <a:spcPts val="0"/>
              </a:spcBef>
              <a:spcAft>
                <a:spcPts val="1200"/>
              </a:spcAft>
              <a:defRPr sz="1600" b="1"/>
            </a:lvl3pPr>
            <a:lvl4pPr marL="594360">
              <a:spcBef>
                <a:spcPts val="0"/>
              </a:spcBef>
              <a:spcAft>
                <a:spcPts val="1200"/>
              </a:spcAft>
              <a:defRPr sz="1400" b="1"/>
            </a:lvl4pPr>
            <a:lvl5pPr marL="685800">
              <a:spcBef>
                <a:spcPts val="0"/>
              </a:spcBef>
              <a:spcAft>
                <a:spcPts val="1200"/>
              </a:spcAft>
              <a:defRPr sz="1400" b="1"/>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119842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15CC9A46-E0E7-B31D-3E27-6F4303A45A96}"/>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8883" t="18052" r="46636"/>
          <a:stretch/>
        </p:blipFill>
        <p:spPr>
          <a:xfrm rot="16200000" flipH="1" flipV="1">
            <a:off x="9553763" y="-952310"/>
            <a:ext cx="1685928" cy="3590547"/>
          </a:xfrm>
          <a:prstGeom prst="rect">
            <a:avLst/>
          </a:prstGeom>
        </p:spPr>
      </p:pic>
      <p:sp>
        <p:nvSpPr>
          <p:cNvPr id="7" name="Title 6">
            <a:extLst>
              <a:ext uri="{FF2B5EF4-FFF2-40B4-BE49-F238E27FC236}">
                <a16:creationId xmlns:a16="http://schemas.microsoft.com/office/drawing/2014/main" id="{767669DC-4C7F-9B50-FCC0-F2AF5B2A9509}"/>
              </a:ext>
            </a:extLst>
          </p:cNvPr>
          <p:cNvSpPr>
            <a:spLocks noGrp="1"/>
          </p:cNvSpPr>
          <p:nvPr>
            <p:ph type="title" hasCustomPrompt="1"/>
          </p:nvPr>
        </p:nvSpPr>
        <p:spPr>
          <a:xfrm>
            <a:off x="923545" y="584477"/>
            <a:ext cx="10354052" cy="1209765"/>
          </a:xfrm>
        </p:spPr>
        <p:txBody>
          <a:bodyPr>
            <a:normAutofit/>
          </a:bodyPr>
          <a:lstStyle>
            <a:lvl1pPr>
              <a:defRPr sz="3200"/>
            </a:lvl1pPr>
          </a:lstStyle>
          <a:p>
            <a:r>
              <a:rPr lang="en-US" dirty="0"/>
              <a:t>Click to add title</a:t>
            </a:r>
          </a:p>
        </p:txBody>
      </p:sp>
      <p:sp>
        <p:nvSpPr>
          <p:cNvPr id="9" name="Table Placeholder 8">
            <a:extLst>
              <a:ext uri="{FF2B5EF4-FFF2-40B4-BE49-F238E27FC236}">
                <a16:creationId xmlns:a16="http://schemas.microsoft.com/office/drawing/2014/main" id="{BEF581C2-7562-2E21-E6DD-20AEFC43AABC}"/>
              </a:ext>
            </a:extLst>
          </p:cNvPr>
          <p:cNvSpPr>
            <a:spLocks noGrp="1"/>
          </p:cNvSpPr>
          <p:nvPr>
            <p:ph type="tbl" sz="quarter" idx="10"/>
          </p:nvPr>
        </p:nvSpPr>
        <p:spPr>
          <a:xfrm>
            <a:off x="923545" y="2009775"/>
            <a:ext cx="10354052" cy="3931920"/>
          </a:xfrm>
        </p:spPr>
        <p:txBody>
          <a:bodyPr>
            <a:normAutofit/>
          </a:bodyPr>
          <a:lstStyle>
            <a:lvl1pPr>
              <a:defRPr sz="2400"/>
            </a:lvl1pPr>
          </a:lstStyle>
          <a:p>
            <a:r>
              <a:rPr lang="en-US"/>
              <a:t>Click icon to add table</a:t>
            </a:r>
            <a:endParaRPr lang="en-US" dirty="0"/>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1638426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2">
    <p:bg>
      <p:bgPr>
        <a:solidFill>
          <a:schemeClr val="tx1"/>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3A3E8B6-2BD8-19E0-7F51-7A25EF836F8C}"/>
              </a:ext>
            </a:extLst>
          </p:cNvPr>
          <p:cNvSpPr>
            <a:spLocks noGrp="1"/>
          </p:cNvSpPr>
          <p:nvPr>
            <p:ph type="title" hasCustomPrompt="1"/>
          </p:nvPr>
        </p:nvSpPr>
        <p:spPr>
          <a:xfrm>
            <a:off x="6091515" y="374090"/>
            <a:ext cx="5057104" cy="3624984"/>
          </a:xfrm>
        </p:spPr>
        <p:txBody>
          <a:bodyPr anchor="b">
            <a:normAutofit/>
          </a:bodyPr>
          <a:lstStyle>
            <a:lvl1pPr>
              <a:defRPr sz="4800">
                <a:solidFill>
                  <a:schemeClr val="bg1"/>
                </a:solidFill>
              </a:defRPr>
            </a:lvl1pPr>
          </a:lstStyle>
          <a:p>
            <a:r>
              <a:rPr lang="en-US" dirty="0"/>
              <a:t>Click to add title</a:t>
            </a:r>
          </a:p>
        </p:txBody>
      </p:sp>
      <p:sp>
        <p:nvSpPr>
          <p:cNvPr id="8" name="Content Placeholder 2">
            <a:extLst>
              <a:ext uri="{FF2B5EF4-FFF2-40B4-BE49-F238E27FC236}">
                <a16:creationId xmlns:a16="http://schemas.microsoft.com/office/drawing/2014/main" id="{B1F96043-F6A4-F581-7DB8-96138F0E4011}"/>
              </a:ext>
            </a:extLst>
          </p:cNvPr>
          <p:cNvSpPr>
            <a:spLocks noGrp="1"/>
          </p:cNvSpPr>
          <p:nvPr>
            <p:ph idx="1" hasCustomPrompt="1"/>
          </p:nvPr>
        </p:nvSpPr>
        <p:spPr>
          <a:xfrm>
            <a:off x="6091514" y="4172989"/>
            <a:ext cx="5057103" cy="2519363"/>
          </a:xfrm>
        </p:spPr>
        <p:txBody>
          <a:bodyPr>
            <a:normAutofit/>
          </a:bodyPr>
          <a:lstStyle>
            <a:lvl1pPr marL="0" indent="0">
              <a:lnSpc>
                <a:spcPct val="90000"/>
              </a:lnSpc>
              <a:spcBef>
                <a:spcPts val="0"/>
              </a:spcBef>
              <a:spcAft>
                <a:spcPts val="0"/>
              </a:spcAft>
              <a:buNone/>
              <a:defRPr sz="2000" baseline="0">
                <a:solidFill>
                  <a:schemeClr val="bg1"/>
                </a:solidFill>
              </a:defRPr>
            </a:lvl1pPr>
            <a:lvl2pPr marL="742950" indent="-285750">
              <a:lnSpc>
                <a:spcPct val="90000"/>
              </a:lnSpc>
              <a:spcBef>
                <a:spcPts val="0"/>
              </a:spcBef>
              <a:spcAft>
                <a:spcPts val="0"/>
              </a:spcAft>
              <a:buFont typeface="Arial" panose="020B0604020202020204" pitchFamily="34" charset="0"/>
              <a:buChar char="•"/>
              <a:defRPr sz="1800" baseline="0">
                <a:solidFill>
                  <a:schemeClr val="bg1"/>
                </a:solidFill>
              </a:defRPr>
            </a:lvl2pPr>
            <a:lvl3pPr marL="1200150" indent="-285750">
              <a:lnSpc>
                <a:spcPct val="90000"/>
              </a:lnSpc>
              <a:spcBef>
                <a:spcPts val="0"/>
              </a:spcBef>
              <a:spcAft>
                <a:spcPts val="0"/>
              </a:spcAft>
              <a:buFont typeface="Arial" panose="020B0604020202020204" pitchFamily="34" charset="0"/>
              <a:buChar char="•"/>
              <a:defRPr sz="1600" baseline="0">
                <a:solidFill>
                  <a:schemeClr val="bg1"/>
                </a:solidFill>
              </a:defRPr>
            </a:lvl3pPr>
            <a:lvl4pPr marL="1657350" indent="-285750">
              <a:lnSpc>
                <a:spcPct val="90000"/>
              </a:lnSpc>
              <a:spcBef>
                <a:spcPts val="0"/>
              </a:spcBef>
              <a:spcAft>
                <a:spcPts val="0"/>
              </a:spcAft>
              <a:buFont typeface="Arial" panose="020B0604020202020204" pitchFamily="34" charset="0"/>
              <a:buChar char="•"/>
              <a:defRPr sz="1400" baseline="0">
                <a:solidFill>
                  <a:schemeClr val="bg1"/>
                </a:solidFill>
              </a:defRPr>
            </a:lvl4pPr>
            <a:lvl5pPr marL="2000250" indent="-171450">
              <a:lnSpc>
                <a:spcPct val="90000"/>
              </a:lnSpc>
              <a:spcBef>
                <a:spcPts val="0"/>
              </a:spcBef>
              <a:spcAft>
                <a:spcPts val="0"/>
              </a:spcAft>
              <a:buFont typeface="Arial" panose="020B0604020202020204" pitchFamily="34" charset="0"/>
              <a:buChar char="•"/>
              <a:defRPr sz="1200" baseline="0">
                <a:solidFill>
                  <a:schemeClr val="bg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2" name="Graphic 1">
            <a:extLst>
              <a:ext uri="{FF2B5EF4-FFF2-40B4-BE49-F238E27FC236}">
                <a16:creationId xmlns:a16="http://schemas.microsoft.com/office/drawing/2014/main" id="{C805DE67-EFB0-F6F3-6C08-2FE90284C31C}"/>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4151" r="18577"/>
          <a:stretch/>
        </p:blipFill>
        <p:spPr>
          <a:xfrm flipH="1">
            <a:off x="0" y="0"/>
            <a:ext cx="5181600" cy="6858000"/>
          </a:xfrm>
          <a:prstGeom prst="rect">
            <a:avLst/>
          </a:prstGeom>
        </p:spPr>
      </p:pic>
    </p:spTree>
    <p:extLst>
      <p:ext uri="{BB962C8B-B14F-4D97-AF65-F5344CB8AC3E}">
        <p14:creationId xmlns:p14="http://schemas.microsoft.com/office/powerpoint/2010/main" val="24703470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pic>
        <p:nvPicPr>
          <p:cNvPr id="9" name="Graphic 8">
            <a:extLst>
              <a:ext uri="{FF2B5EF4-FFF2-40B4-BE49-F238E27FC236}">
                <a16:creationId xmlns:a16="http://schemas.microsoft.com/office/drawing/2014/main" id="{0DFB311A-EAAD-7656-C753-E8C739948535}"/>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44533" t="18691" r="1" b="-131"/>
          <a:stretch/>
        </p:blipFill>
        <p:spPr>
          <a:xfrm rot="5400000">
            <a:off x="7851419" y="-1244552"/>
            <a:ext cx="3096029" cy="5585137"/>
          </a:xfrm>
          <a:custGeom>
            <a:avLst/>
            <a:gdLst>
              <a:gd name="connsiteX0" fmla="*/ 0 w 1756624"/>
              <a:gd name="connsiteY0" fmla="*/ 0 h 6858000"/>
              <a:gd name="connsiteX1" fmla="*/ 1756624 w 1756624"/>
              <a:gd name="connsiteY1" fmla="*/ 0 h 6858000"/>
              <a:gd name="connsiteX2" fmla="*/ 1756624 w 1756624"/>
              <a:gd name="connsiteY2" fmla="*/ 6858000 h 6858000"/>
              <a:gd name="connsiteX3" fmla="*/ 0 w 175662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756624" h="6858000">
                <a:moveTo>
                  <a:pt x="0" y="0"/>
                </a:moveTo>
                <a:lnTo>
                  <a:pt x="1756624" y="0"/>
                </a:lnTo>
                <a:lnTo>
                  <a:pt x="1756624" y="6858000"/>
                </a:lnTo>
                <a:lnTo>
                  <a:pt x="0" y="6858000"/>
                </a:lnTo>
                <a:close/>
              </a:path>
            </a:pathLst>
          </a:custGeom>
        </p:spPr>
      </p:pic>
      <p:pic>
        <p:nvPicPr>
          <p:cNvPr id="10" name="Graphic 9">
            <a:extLst>
              <a:ext uri="{FF2B5EF4-FFF2-40B4-BE49-F238E27FC236}">
                <a16:creationId xmlns:a16="http://schemas.microsoft.com/office/drawing/2014/main" id="{1612F0DE-D367-10BB-1F71-60AA6527CAD4}"/>
              </a:ext>
              <a:ext uri="{C183D7F6-B498-43B3-948B-1728B52AA6E4}">
                <adec:decorative xmlns:adec="http://schemas.microsoft.com/office/drawing/2017/decorative" val="1"/>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4151" r="18577"/>
          <a:stretch/>
        </p:blipFill>
        <p:spPr>
          <a:xfrm>
            <a:off x="7010400" y="0"/>
            <a:ext cx="5181600" cy="6858000"/>
          </a:xfrm>
          <a:prstGeom prst="rect">
            <a:avLst/>
          </a:prstGeom>
        </p:spPr>
      </p:pic>
      <p:sp>
        <p:nvSpPr>
          <p:cNvPr id="2" name="Title 1">
            <a:extLst>
              <a:ext uri="{FF2B5EF4-FFF2-40B4-BE49-F238E27FC236}">
                <a16:creationId xmlns:a16="http://schemas.microsoft.com/office/drawing/2014/main" id="{4F4F5799-FC34-2F2D-D11E-9B472CAF066E}"/>
              </a:ext>
            </a:extLst>
          </p:cNvPr>
          <p:cNvSpPr>
            <a:spLocks noGrp="1"/>
          </p:cNvSpPr>
          <p:nvPr>
            <p:ph type="title" hasCustomPrompt="1"/>
          </p:nvPr>
        </p:nvSpPr>
        <p:spPr>
          <a:xfrm>
            <a:off x="914400" y="315533"/>
            <a:ext cx="5181600" cy="2376868"/>
          </a:xfrm>
        </p:spPr>
        <p:txBody>
          <a:bodyPr anchor="b">
            <a:normAutofit/>
          </a:bodyPr>
          <a:lstStyle>
            <a:lvl1pPr>
              <a:defRPr sz="3200"/>
            </a:lvl1pPr>
          </a:lstStyle>
          <a:p>
            <a:r>
              <a:rPr lang="en-US" dirty="0"/>
              <a:t>Click to add title</a:t>
            </a:r>
          </a:p>
        </p:txBody>
      </p:sp>
      <p:sp>
        <p:nvSpPr>
          <p:cNvPr id="8" name="Content Placeholder 7">
            <a:extLst>
              <a:ext uri="{FF2B5EF4-FFF2-40B4-BE49-F238E27FC236}">
                <a16:creationId xmlns:a16="http://schemas.microsoft.com/office/drawing/2014/main" id="{2575025C-084B-CD7A-F546-0E13BA13CFEF}"/>
              </a:ext>
            </a:extLst>
          </p:cNvPr>
          <p:cNvSpPr>
            <a:spLocks noGrp="1"/>
          </p:cNvSpPr>
          <p:nvPr>
            <p:ph sz="quarter" idx="10" hasCustomPrompt="1"/>
          </p:nvPr>
        </p:nvSpPr>
        <p:spPr>
          <a:xfrm>
            <a:off x="914400" y="2844800"/>
            <a:ext cx="5181600" cy="3128963"/>
          </a:xfrm>
        </p:spPr>
        <p:txBody>
          <a:bodyPr>
            <a:normAutofit/>
          </a:bodyPr>
          <a:lstStyle>
            <a:lvl1pPr marL="0" indent="0">
              <a:lnSpc>
                <a:spcPct val="120000"/>
              </a:lnSpc>
              <a:buNone/>
              <a:defRPr sz="2000"/>
            </a:lvl1pPr>
            <a:lvl2pPr>
              <a:lnSpc>
                <a:spcPct val="120000"/>
              </a:lnSpc>
              <a:defRPr sz="1800"/>
            </a:lvl2pPr>
            <a:lvl3pPr>
              <a:lnSpc>
                <a:spcPct val="120000"/>
              </a:lnSpc>
              <a:defRPr sz="1600"/>
            </a:lvl3pPr>
            <a:lvl4pPr>
              <a:lnSpc>
                <a:spcPct val="120000"/>
              </a:lnSpc>
              <a:defRPr sz="1400"/>
            </a:lvl4pPr>
            <a:lvl5pPr>
              <a:lnSpc>
                <a:spcPct val="120000"/>
              </a:lnSpc>
              <a:defRPr sz="14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2387509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tx1"/>
        </a:solidFill>
        <a:effectLst/>
      </p:bgPr>
    </p:bg>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B5DE041D-A3BF-94FF-029C-719D4DADA215}"/>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3300" t="13815"/>
          <a:stretch/>
        </p:blipFill>
        <p:spPr>
          <a:xfrm>
            <a:off x="0" y="-1"/>
            <a:ext cx="4239206" cy="3776193"/>
          </a:xfrm>
          <a:prstGeom prst="rect">
            <a:avLst/>
          </a:prstGeom>
        </p:spPr>
      </p:pic>
      <p:sp>
        <p:nvSpPr>
          <p:cNvPr id="2" name="Title 1">
            <a:extLst>
              <a:ext uri="{FF2B5EF4-FFF2-40B4-BE49-F238E27FC236}">
                <a16:creationId xmlns:a16="http://schemas.microsoft.com/office/drawing/2014/main" id="{0DEE605D-0584-F71C-A97D-B672F13E3911}"/>
              </a:ext>
            </a:extLst>
          </p:cNvPr>
          <p:cNvSpPr>
            <a:spLocks noGrp="1"/>
          </p:cNvSpPr>
          <p:nvPr>
            <p:ph type="title" hasCustomPrompt="1"/>
          </p:nvPr>
        </p:nvSpPr>
        <p:spPr>
          <a:xfrm>
            <a:off x="914400" y="2580640"/>
            <a:ext cx="5181600" cy="3368819"/>
          </a:xfrm>
        </p:spPr>
        <p:txBody>
          <a:bodyPr anchor="b">
            <a:normAutofit/>
          </a:bodyPr>
          <a:lstStyle>
            <a:lvl1pPr>
              <a:defRPr sz="4800">
                <a:solidFill>
                  <a:schemeClr val="bg1"/>
                </a:solidFill>
              </a:defRPr>
            </a:lvl1pPr>
          </a:lstStyle>
          <a:p>
            <a:r>
              <a:rPr lang="en-US" dirty="0"/>
              <a:t>Click to add title</a:t>
            </a:r>
          </a:p>
        </p:txBody>
      </p:sp>
      <p:sp>
        <p:nvSpPr>
          <p:cNvPr id="9" name="Picture Placeholder 8">
            <a:extLst>
              <a:ext uri="{FF2B5EF4-FFF2-40B4-BE49-F238E27FC236}">
                <a16:creationId xmlns:a16="http://schemas.microsoft.com/office/drawing/2014/main" id="{59AF635C-89E6-F6EF-FA6A-417A9A84BF4A}"/>
              </a:ext>
            </a:extLst>
          </p:cNvPr>
          <p:cNvSpPr>
            <a:spLocks noGrp="1"/>
          </p:cNvSpPr>
          <p:nvPr>
            <p:ph type="pic" sz="quarter" idx="10" hasCustomPrompt="1"/>
          </p:nvPr>
        </p:nvSpPr>
        <p:spPr>
          <a:xfrm>
            <a:off x="6085840" y="-10159"/>
            <a:ext cx="6116320" cy="6868160"/>
          </a:xfrm>
          <a:custGeom>
            <a:avLst/>
            <a:gdLst>
              <a:gd name="connsiteX0" fmla="*/ 0 w 6116320"/>
              <a:gd name="connsiteY0" fmla="*/ 0 h 6880225"/>
              <a:gd name="connsiteX1" fmla="*/ 6116320 w 6116320"/>
              <a:gd name="connsiteY1" fmla="*/ 0 h 6880225"/>
              <a:gd name="connsiteX2" fmla="*/ 6116320 w 6116320"/>
              <a:gd name="connsiteY2" fmla="*/ 6880225 h 6880225"/>
              <a:gd name="connsiteX3" fmla="*/ 0 w 6116320"/>
              <a:gd name="connsiteY3" fmla="*/ 6880225 h 6880225"/>
              <a:gd name="connsiteX4" fmla="*/ 0 w 6116320"/>
              <a:gd name="connsiteY4" fmla="*/ 0 h 6880225"/>
              <a:gd name="connsiteX0" fmla="*/ 0 w 6116320"/>
              <a:gd name="connsiteY0" fmla="*/ 0 h 6880225"/>
              <a:gd name="connsiteX1" fmla="*/ 6116320 w 6116320"/>
              <a:gd name="connsiteY1" fmla="*/ 0 h 6880225"/>
              <a:gd name="connsiteX2" fmla="*/ 6116320 w 6116320"/>
              <a:gd name="connsiteY2" fmla="*/ 6880225 h 6880225"/>
              <a:gd name="connsiteX3" fmla="*/ 2052320 w 6116320"/>
              <a:gd name="connsiteY3" fmla="*/ 6880225 h 6880225"/>
              <a:gd name="connsiteX4" fmla="*/ 0 w 6116320"/>
              <a:gd name="connsiteY4" fmla="*/ 0 h 6880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16320" h="6880225">
                <a:moveTo>
                  <a:pt x="0" y="0"/>
                </a:moveTo>
                <a:lnTo>
                  <a:pt x="6116320" y="0"/>
                </a:lnTo>
                <a:lnTo>
                  <a:pt x="6116320" y="6880225"/>
                </a:lnTo>
                <a:lnTo>
                  <a:pt x="2052320" y="6880225"/>
                </a:lnTo>
                <a:lnTo>
                  <a:pt x="0" y="0"/>
                </a:lnTo>
                <a:close/>
              </a:path>
            </a:pathLst>
          </a:custGeom>
        </p:spPr>
        <p:txBody>
          <a:bodyPr>
            <a:normAutofit/>
          </a:bodyPr>
          <a:lstStyle>
            <a:lvl1pPr marL="0" indent="0" algn="ctr">
              <a:buNone/>
              <a:defRPr sz="2000">
                <a:solidFill>
                  <a:schemeClr val="bg1"/>
                </a:solidFill>
              </a:defRPr>
            </a:lvl1pPr>
          </a:lstStyle>
          <a:p>
            <a:r>
              <a:rPr lang="en-US" dirty="0"/>
              <a:t>Click icon to insert picture</a:t>
            </a:r>
          </a:p>
        </p:txBody>
      </p:sp>
    </p:spTree>
    <p:extLst>
      <p:ext uri="{BB962C8B-B14F-4D97-AF65-F5344CB8AC3E}">
        <p14:creationId xmlns:p14="http://schemas.microsoft.com/office/powerpoint/2010/main" val="7367892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Overview">
    <p:bg>
      <p:bgPr>
        <a:solidFill>
          <a:schemeClr val="accent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2B74EE53-DB22-C27E-074F-A7129585FEA6}"/>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5158" t="-5374" b="78533"/>
          <a:stretch/>
        </p:blipFill>
        <p:spPr>
          <a:xfrm rot="10800000">
            <a:off x="6324600" y="0"/>
            <a:ext cx="5867400" cy="1647324"/>
          </a:xfrm>
          <a:prstGeom prst="rect">
            <a:avLst/>
          </a:prstGeom>
        </p:spPr>
      </p:pic>
      <p:sp>
        <p:nvSpPr>
          <p:cNvPr id="2" name="Title 1">
            <a:extLst>
              <a:ext uri="{FF2B5EF4-FFF2-40B4-BE49-F238E27FC236}">
                <a16:creationId xmlns:a16="http://schemas.microsoft.com/office/drawing/2014/main" id="{278AEF0C-FA4B-8C23-0132-5529EC244F9E}"/>
              </a:ext>
            </a:extLst>
          </p:cNvPr>
          <p:cNvSpPr>
            <a:spLocks noGrp="1"/>
          </p:cNvSpPr>
          <p:nvPr>
            <p:ph type="title" hasCustomPrompt="1"/>
          </p:nvPr>
        </p:nvSpPr>
        <p:spPr>
          <a:xfrm>
            <a:off x="6126480" y="1310639"/>
            <a:ext cx="4805997" cy="2689629"/>
          </a:xfrm>
        </p:spPr>
        <p:txBody>
          <a:bodyPr anchor="b">
            <a:normAutofit/>
          </a:bodyPr>
          <a:lstStyle>
            <a:lvl1pPr>
              <a:defRPr sz="4800"/>
            </a:lvl1pPr>
          </a:lstStyle>
          <a:p>
            <a:r>
              <a:rPr lang="en-US" dirty="0"/>
              <a:t>Click to add title</a:t>
            </a:r>
          </a:p>
        </p:txBody>
      </p:sp>
      <p:sp>
        <p:nvSpPr>
          <p:cNvPr id="12" name="Picture Placeholder 11">
            <a:extLst>
              <a:ext uri="{FF2B5EF4-FFF2-40B4-BE49-F238E27FC236}">
                <a16:creationId xmlns:a16="http://schemas.microsoft.com/office/drawing/2014/main" id="{B3DD4867-9B0B-647C-1F78-5E50BF30F089}"/>
              </a:ext>
            </a:extLst>
          </p:cNvPr>
          <p:cNvSpPr>
            <a:spLocks noGrp="1"/>
          </p:cNvSpPr>
          <p:nvPr>
            <p:ph type="pic" sz="quarter" idx="11"/>
          </p:nvPr>
        </p:nvSpPr>
        <p:spPr>
          <a:xfrm>
            <a:off x="0" y="-10160"/>
            <a:ext cx="6096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4053840 w 6096000"/>
              <a:gd name="connsiteY2" fmla="*/ 6858000 h 6858000"/>
              <a:gd name="connsiteX3" fmla="*/ 0 w 6096000"/>
              <a:gd name="connsiteY3" fmla="*/ 6858000 h 6858000"/>
              <a:gd name="connsiteX4" fmla="*/ 0 w 6096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00" h="6858000">
                <a:moveTo>
                  <a:pt x="0" y="0"/>
                </a:moveTo>
                <a:lnTo>
                  <a:pt x="6096000" y="0"/>
                </a:lnTo>
                <a:lnTo>
                  <a:pt x="4053840" y="6858000"/>
                </a:lnTo>
                <a:lnTo>
                  <a:pt x="0" y="6858000"/>
                </a:lnTo>
                <a:lnTo>
                  <a:pt x="0" y="0"/>
                </a:lnTo>
                <a:close/>
              </a:path>
            </a:pathLst>
          </a:custGeom>
        </p:spPr>
        <p:txBody>
          <a:bodyPr>
            <a:normAutofit/>
          </a:bodyPr>
          <a:lstStyle>
            <a:lvl1pPr marL="0" indent="0" algn="ctr">
              <a:buNone/>
              <a:defRPr sz="2000"/>
            </a:lvl1pPr>
          </a:lstStyle>
          <a:p>
            <a:r>
              <a:rPr lang="en-US"/>
              <a:t>Click icon to add picture</a:t>
            </a:r>
            <a:endParaRPr lang="en-US" dirty="0"/>
          </a:p>
        </p:txBody>
      </p:sp>
      <p:sp>
        <p:nvSpPr>
          <p:cNvPr id="10" name="Content Placeholder 9">
            <a:extLst>
              <a:ext uri="{FF2B5EF4-FFF2-40B4-BE49-F238E27FC236}">
                <a16:creationId xmlns:a16="http://schemas.microsoft.com/office/drawing/2014/main" id="{BFF4D65D-965A-5E86-4D91-C72D1D03A8B9}"/>
              </a:ext>
            </a:extLst>
          </p:cNvPr>
          <p:cNvSpPr>
            <a:spLocks noGrp="1"/>
          </p:cNvSpPr>
          <p:nvPr>
            <p:ph sz="quarter" idx="10" hasCustomPrompt="1"/>
          </p:nvPr>
        </p:nvSpPr>
        <p:spPr>
          <a:xfrm>
            <a:off x="6126163" y="4172990"/>
            <a:ext cx="4805997" cy="2389736"/>
          </a:xfrm>
        </p:spPr>
        <p:txBody>
          <a:bodyPr>
            <a:normAutofit/>
          </a:bodyPr>
          <a:lstStyle>
            <a:lvl1pPr marL="0" indent="0">
              <a:buFont typeface="Arial" panose="020B0604020202020204" pitchFamily="34" charset="0"/>
              <a:buNone/>
              <a:defRPr sz="2000"/>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63656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04C9F686-E069-3B60-9625-01EE6A41D75D}"/>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45239"/>
          <a:stretch/>
        </p:blipFill>
        <p:spPr>
          <a:xfrm flipH="1">
            <a:off x="9135414" y="0"/>
            <a:ext cx="3056586" cy="6858000"/>
          </a:xfrm>
          <a:custGeom>
            <a:avLst/>
            <a:gdLst>
              <a:gd name="connsiteX0" fmla="*/ 4284372 w 4284372"/>
              <a:gd name="connsiteY0" fmla="*/ 0 h 6858000"/>
              <a:gd name="connsiteX1" fmla="*/ 0 w 4284372"/>
              <a:gd name="connsiteY1" fmla="*/ 0 h 6858000"/>
              <a:gd name="connsiteX2" fmla="*/ 0 w 4284372"/>
              <a:gd name="connsiteY2" fmla="*/ 6858000 h 6858000"/>
              <a:gd name="connsiteX3" fmla="*/ 4284372 w 428437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284372" h="6858000">
                <a:moveTo>
                  <a:pt x="4284372" y="0"/>
                </a:moveTo>
                <a:lnTo>
                  <a:pt x="0" y="0"/>
                </a:lnTo>
                <a:lnTo>
                  <a:pt x="0" y="6858000"/>
                </a:lnTo>
                <a:lnTo>
                  <a:pt x="4284372" y="6858000"/>
                </a:lnTo>
                <a:close/>
              </a:path>
            </a:pathLst>
          </a:custGeom>
        </p:spPr>
      </p:pic>
      <p:pic>
        <p:nvPicPr>
          <p:cNvPr id="9" name="Graphic 8">
            <a:extLst>
              <a:ext uri="{FF2B5EF4-FFF2-40B4-BE49-F238E27FC236}">
                <a16:creationId xmlns:a16="http://schemas.microsoft.com/office/drawing/2014/main" id="{6D7227F9-50F9-820B-69B7-924C02120466}"/>
              </a:ext>
              <a:ext uri="{C183D7F6-B498-43B3-948B-1728B52AA6E4}">
                <adec:decorative xmlns:adec="http://schemas.microsoft.com/office/drawing/2017/decorative" val="1"/>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b="2330"/>
          <a:stretch/>
        </p:blipFill>
        <p:spPr>
          <a:xfrm>
            <a:off x="7810500" y="3025140"/>
            <a:ext cx="4381500" cy="3832860"/>
          </a:xfrm>
          <a:prstGeom prst="rect">
            <a:avLst/>
          </a:prstGeom>
        </p:spPr>
      </p:pic>
      <p:sp>
        <p:nvSpPr>
          <p:cNvPr id="2" name="Title 1">
            <a:extLst>
              <a:ext uri="{FF2B5EF4-FFF2-40B4-BE49-F238E27FC236}">
                <a16:creationId xmlns:a16="http://schemas.microsoft.com/office/drawing/2014/main" id="{448D1E69-316E-A8E1-7ADA-040A0E490730}"/>
              </a:ext>
            </a:extLst>
          </p:cNvPr>
          <p:cNvSpPr>
            <a:spLocks noGrp="1"/>
          </p:cNvSpPr>
          <p:nvPr>
            <p:ph type="title" hasCustomPrompt="1"/>
          </p:nvPr>
        </p:nvSpPr>
        <p:spPr>
          <a:xfrm>
            <a:off x="914399" y="365125"/>
            <a:ext cx="7273637" cy="1646555"/>
          </a:xfrm>
        </p:spPr>
        <p:txBody>
          <a:bodyPr>
            <a:normAutofit/>
          </a:bodyPr>
          <a:lstStyle>
            <a:lvl1pPr>
              <a:defRPr sz="3200"/>
            </a:lvl1pPr>
          </a:lstStyle>
          <a:p>
            <a:r>
              <a:rPr lang="en-US" dirty="0"/>
              <a:t>Click to add title</a:t>
            </a:r>
          </a:p>
        </p:txBody>
      </p:sp>
      <p:sp>
        <p:nvSpPr>
          <p:cNvPr id="11" name="Content Placeholder 10">
            <a:extLst>
              <a:ext uri="{FF2B5EF4-FFF2-40B4-BE49-F238E27FC236}">
                <a16:creationId xmlns:a16="http://schemas.microsoft.com/office/drawing/2014/main" id="{61069CA0-E0AB-99C6-10DB-13AAC019DD7D}"/>
              </a:ext>
            </a:extLst>
          </p:cNvPr>
          <p:cNvSpPr>
            <a:spLocks noGrp="1"/>
          </p:cNvSpPr>
          <p:nvPr>
            <p:ph sz="quarter" idx="10" hasCustomPrompt="1"/>
          </p:nvPr>
        </p:nvSpPr>
        <p:spPr>
          <a:xfrm>
            <a:off x="914399" y="2011363"/>
            <a:ext cx="7273638" cy="4155757"/>
          </a:xfrm>
        </p:spPr>
        <p:txBody>
          <a:bodyPr>
            <a:normAutofit/>
          </a:bodyPr>
          <a:lstStyle>
            <a:lvl1pPr>
              <a:spcBef>
                <a:spcPts val="0"/>
              </a:spcBef>
              <a:spcAft>
                <a:spcPts val="1200"/>
              </a:spcAft>
              <a:defRPr sz="2000"/>
            </a:lvl1pPr>
            <a:lvl2pPr>
              <a:spcBef>
                <a:spcPts val="0"/>
              </a:spcBef>
              <a:spcAft>
                <a:spcPts val="1200"/>
              </a:spcAft>
              <a:defRPr sz="1800"/>
            </a:lvl2pPr>
            <a:lvl3pPr>
              <a:spcBef>
                <a:spcPts val="0"/>
              </a:spcBef>
              <a:spcAft>
                <a:spcPts val="1200"/>
              </a:spcAft>
              <a:defRPr sz="1600"/>
            </a:lvl3pPr>
            <a:lvl4pPr>
              <a:spcBef>
                <a:spcPts val="0"/>
              </a:spcBef>
              <a:spcAft>
                <a:spcPts val="1200"/>
              </a:spcAft>
              <a:defRPr sz="1400"/>
            </a:lvl4pPr>
            <a:lvl5pPr>
              <a:spcBef>
                <a:spcPts val="0"/>
              </a:spcBef>
              <a:spcAft>
                <a:spcPts val="1200"/>
              </a:spcAft>
              <a:defRPr sz="14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8152138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Content and left Image 1">
    <p:bg>
      <p:bgPr>
        <a:solidFill>
          <a:schemeClr val="tx1"/>
        </a:solidFill>
        <a:effectLst/>
      </p:bgPr>
    </p:bg>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4589277D-BC14-E7E0-5822-5575F563E1C7}"/>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6200000">
            <a:off x="8039100" y="228600"/>
            <a:ext cx="4381500" cy="3924300"/>
          </a:xfrm>
          <a:prstGeom prst="rect">
            <a:avLst/>
          </a:prstGeom>
        </p:spPr>
      </p:pic>
      <p:sp>
        <p:nvSpPr>
          <p:cNvPr id="2" name="Title 1">
            <a:extLst>
              <a:ext uri="{FF2B5EF4-FFF2-40B4-BE49-F238E27FC236}">
                <a16:creationId xmlns:a16="http://schemas.microsoft.com/office/drawing/2014/main" id="{4FDB1BDE-C8F3-ACC0-740B-CBD8128777D5}"/>
              </a:ext>
            </a:extLst>
          </p:cNvPr>
          <p:cNvSpPr>
            <a:spLocks noGrp="1"/>
          </p:cNvSpPr>
          <p:nvPr>
            <p:ph type="title"/>
          </p:nvPr>
        </p:nvSpPr>
        <p:spPr>
          <a:xfrm>
            <a:off x="6096000" y="375285"/>
            <a:ext cx="4896678" cy="3624984"/>
          </a:xfrm>
        </p:spPr>
        <p:txBody>
          <a:bodyPr anchor="b">
            <a:normAutofit/>
          </a:bodyPr>
          <a:lstStyle>
            <a:lvl1pPr>
              <a:defRPr sz="4800">
                <a:solidFill>
                  <a:schemeClr val="bg1"/>
                </a:solidFill>
              </a:defRPr>
            </a:lvl1pPr>
          </a:lstStyle>
          <a:p>
            <a:r>
              <a:rPr lang="en-US"/>
              <a:t>Click to edit Master title style</a:t>
            </a:r>
            <a:endParaRPr lang="en-US" dirty="0"/>
          </a:p>
        </p:txBody>
      </p:sp>
      <p:sp>
        <p:nvSpPr>
          <p:cNvPr id="11" name="Picture Placeholder 10">
            <a:extLst>
              <a:ext uri="{FF2B5EF4-FFF2-40B4-BE49-F238E27FC236}">
                <a16:creationId xmlns:a16="http://schemas.microsoft.com/office/drawing/2014/main" id="{128597A3-47D0-F393-55D9-07FFD951F396}"/>
              </a:ext>
            </a:extLst>
          </p:cNvPr>
          <p:cNvSpPr>
            <a:spLocks noGrp="1"/>
          </p:cNvSpPr>
          <p:nvPr>
            <p:ph type="pic" sz="quarter" idx="11"/>
          </p:nvPr>
        </p:nvSpPr>
        <p:spPr>
          <a:xfrm>
            <a:off x="0" y="0"/>
            <a:ext cx="6096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405384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586 w 6096586"/>
              <a:gd name="connsiteY0" fmla="*/ 0 h 6858000"/>
              <a:gd name="connsiteX1" fmla="*/ 4054426 w 6096586"/>
              <a:gd name="connsiteY1" fmla="*/ 0 h 6858000"/>
              <a:gd name="connsiteX2" fmla="*/ 6096586 w 6096586"/>
              <a:gd name="connsiteY2" fmla="*/ 6858000 h 6858000"/>
              <a:gd name="connsiteX3" fmla="*/ 586 w 6096586"/>
              <a:gd name="connsiteY3" fmla="*/ 6858000 h 6858000"/>
              <a:gd name="connsiteX4" fmla="*/ 586 w 6096586"/>
              <a:gd name="connsiteY4" fmla="*/ 3669792 h 6858000"/>
              <a:gd name="connsiteX5" fmla="*/ 586 w 6096586"/>
              <a:gd name="connsiteY5" fmla="*/ 0 h 6858000"/>
              <a:gd name="connsiteX0" fmla="*/ 0 w 6096000"/>
              <a:gd name="connsiteY0" fmla="*/ 0 h 6858000"/>
              <a:gd name="connsiteX1" fmla="*/ 4053840 w 6096000"/>
              <a:gd name="connsiteY1" fmla="*/ 0 h 6858000"/>
              <a:gd name="connsiteX2" fmla="*/ 6096000 w 6096000"/>
              <a:gd name="connsiteY2" fmla="*/ 6858000 h 6858000"/>
              <a:gd name="connsiteX3" fmla="*/ 950976 w 6096000"/>
              <a:gd name="connsiteY3" fmla="*/ 6858000 h 6858000"/>
              <a:gd name="connsiteX4" fmla="*/ 0 w 6096000"/>
              <a:gd name="connsiteY4" fmla="*/ 3669792 h 6858000"/>
              <a:gd name="connsiteX5" fmla="*/ 0 w 6096000"/>
              <a:gd name="connsiteY5" fmla="*/ 0 h 6858000"/>
              <a:gd name="connsiteX0" fmla="*/ 0 w 6096000"/>
              <a:gd name="connsiteY0" fmla="*/ 0 h 6858000"/>
              <a:gd name="connsiteX1" fmla="*/ 4053840 w 6096000"/>
              <a:gd name="connsiteY1" fmla="*/ 0 h 6858000"/>
              <a:gd name="connsiteX2" fmla="*/ 6096000 w 6096000"/>
              <a:gd name="connsiteY2" fmla="*/ 6858000 h 6858000"/>
              <a:gd name="connsiteX3" fmla="*/ 950976 w 6096000"/>
              <a:gd name="connsiteY3" fmla="*/ 6858000 h 6858000"/>
              <a:gd name="connsiteX4" fmla="*/ 0 w 6096000"/>
              <a:gd name="connsiteY4" fmla="*/ 3669792 h 6858000"/>
              <a:gd name="connsiteX5" fmla="*/ 0 w 6096000"/>
              <a:gd name="connsiteY5" fmla="*/ 0 h 6858000"/>
              <a:gd name="connsiteX0" fmla="*/ 0 w 6096000"/>
              <a:gd name="connsiteY0" fmla="*/ 0 h 6858000"/>
              <a:gd name="connsiteX1" fmla="*/ 4053840 w 6096000"/>
              <a:gd name="connsiteY1" fmla="*/ 0 h 6858000"/>
              <a:gd name="connsiteX2" fmla="*/ 6096000 w 6096000"/>
              <a:gd name="connsiteY2" fmla="*/ 6858000 h 6858000"/>
              <a:gd name="connsiteX3" fmla="*/ 950976 w 6096000"/>
              <a:gd name="connsiteY3" fmla="*/ 6858000 h 6858000"/>
              <a:gd name="connsiteX4" fmla="*/ 0 w 6096000"/>
              <a:gd name="connsiteY4" fmla="*/ 3669792 h 6858000"/>
              <a:gd name="connsiteX5" fmla="*/ 0 w 6096000"/>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6000" h="6858000">
                <a:moveTo>
                  <a:pt x="0" y="0"/>
                </a:moveTo>
                <a:lnTo>
                  <a:pt x="4053840" y="0"/>
                </a:lnTo>
                <a:lnTo>
                  <a:pt x="6096000" y="6858000"/>
                </a:lnTo>
                <a:lnTo>
                  <a:pt x="950976" y="6858000"/>
                </a:lnTo>
                <a:lnTo>
                  <a:pt x="0" y="3669792"/>
                </a:lnTo>
                <a:lnTo>
                  <a:pt x="0" y="0"/>
                </a:lnTo>
                <a:close/>
              </a:path>
            </a:pathLst>
          </a:custGeom>
        </p:spPr>
        <p:txBody>
          <a:bodyPr>
            <a:normAutofit/>
          </a:bodyPr>
          <a:lstStyle>
            <a:lvl1pPr marL="0" indent="0" algn="l">
              <a:buNone/>
              <a:defRPr sz="2000">
                <a:solidFill>
                  <a:schemeClr val="bg1"/>
                </a:solidFill>
              </a:defRPr>
            </a:lvl1pPr>
          </a:lstStyle>
          <a:p>
            <a:r>
              <a:rPr lang="en-US"/>
              <a:t>Click icon to add picture</a:t>
            </a:r>
            <a:endParaRPr lang="en-US" dirty="0"/>
          </a:p>
        </p:txBody>
      </p:sp>
      <p:sp>
        <p:nvSpPr>
          <p:cNvPr id="9" name="Content Placeholder 10">
            <a:extLst>
              <a:ext uri="{FF2B5EF4-FFF2-40B4-BE49-F238E27FC236}">
                <a16:creationId xmlns:a16="http://schemas.microsoft.com/office/drawing/2014/main" id="{4BF260CE-C6E3-AE7A-DB8E-A72A1CF5B54E}"/>
              </a:ext>
            </a:extLst>
          </p:cNvPr>
          <p:cNvSpPr>
            <a:spLocks noGrp="1"/>
          </p:cNvSpPr>
          <p:nvPr>
            <p:ph sz="quarter" idx="10" hasCustomPrompt="1"/>
          </p:nvPr>
        </p:nvSpPr>
        <p:spPr>
          <a:xfrm>
            <a:off x="6096000" y="4172990"/>
            <a:ext cx="4896677" cy="2309726"/>
          </a:xfrm>
        </p:spPr>
        <p:txBody>
          <a:bodyPr>
            <a:normAutofit/>
          </a:bodyPr>
          <a:lstStyle>
            <a:lvl1pPr marL="0" indent="0">
              <a:spcBef>
                <a:spcPts val="0"/>
              </a:spcBef>
              <a:spcAft>
                <a:spcPts val="1200"/>
              </a:spcAft>
              <a:buNone/>
              <a:defRPr sz="2000">
                <a:solidFill>
                  <a:schemeClr val="bg1"/>
                </a:solidFill>
              </a:defRPr>
            </a:lvl1pPr>
            <a:lvl2pPr marL="742950" indent="-285750">
              <a:spcBef>
                <a:spcPts val="0"/>
              </a:spcBef>
              <a:spcAft>
                <a:spcPts val="1200"/>
              </a:spcAft>
              <a:buFont typeface="Arial" panose="020B0604020202020204" pitchFamily="34" charset="0"/>
              <a:buChar char="•"/>
              <a:defRPr sz="1800">
                <a:solidFill>
                  <a:schemeClr val="bg1"/>
                </a:solidFill>
              </a:defRPr>
            </a:lvl2pPr>
            <a:lvl3pPr marL="1200150" indent="-285750">
              <a:spcBef>
                <a:spcPts val="0"/>
              </a:spcBef>
              <a:spcAft>
                <a:spcPts val="1200"/>
              </a:spcAft>
              <a:buFont typeface="Arial" panose="020B0604020202020204" pitchFamily="34" charset="0"/>
              <a:buChar char="•"/>
              <a:defRPr sz="1600">
                <a:solidFill>
                  <a:schemeClr val="bg1"/>
                </a:solidFill>
              </a:defRPr>
            </a:lvl3pPr>
            <a:lvl4pPr marL="1657350" indent="-285750">
              <a:spcBef>
                <a:spcPts val="0"/>
              </a:spcBef>
              <a:spcAft>
                <a:spcPts val="1200"/>
              </a:spcAft>
              <a:buFont typeface="Arial" panose="020B0604020202020204" pitchFamily="34" charset="0"/>
              <a:buChar char="•"/>
              <a:defRPr sz="1400">
                <a:solidFill>
                  <a:schemeClr val="bg1"/>
                </a:solidFill>
              </a:defRPr>
            </a:lvl4pPr>
            <a:lvl5pPr marL="2114550" indent="-285750">
              <a:spcBef>
                <a:spcPts val="0"/>
              </a:spcBef>
              <a:spcAft>
                <a:spcPts val="1200"/>
              </a:spcAft>
              <a:buFont typeface="Arial" panose="020B0604020202020204" pitchFamily="34" charset="0"/>
              <a:buChar char="•"/>
              <a:defRPr sz="1400">
                <a:solidFill>
                  <a:schemeClr val="bg1"/>
                </a:solidFil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891114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two Content 1">
    <p:bg>
      <p:bgPr>
        <a:solidFill>
          <a:schemeClr val="accent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D6E20435-B9A5-359D-133D-5D3EED409CD5}"/>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955" t="41988" r="53993" b="33420"/>
          <a:stretch/>
        </p:blipFill>
        <p:spPr>
          <a:xfrm rot="10800000">
            <a:off x="9198864" y="-5"/>
            <a:ext cx="2993136" cy="1517907"/>
          </a:xfrm>
          <a:prstGeom prst="rect">
            <a:avLst/>
          </a:prstGeom>
        </p:spPr>
      </p:pic>
      <p:pic>
        <p:nvPicPr>
          <p:cNvPr id="9" name="Graphic 8">
            <a:extLst>
              <a:ext uri="{FF2B5EF4-FFF2-40B4-BE49-F238E27FC236}">
                <a16:creationId xmlns:a16="http://schemas.microsoft.com/office/drawing/2014/main" id="{7B99CAE4-AA9B-52BA-7DE8-8245CE705D35}"/>
              </a:ext>
              <a:ext uri="{C183D7F6-B498-43B3-948B-1728B52AA6E4}">
                <adec:decorative xmlns:adec="http://schemas.microsoft.com/office/drawing/2017/decorative" val="1"/>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25445" t="24819" r="46503"/>
          <a:stretch/>
        </p:blipFill>
        <p:spPr>
          <a:xfrm rot="16200000">
            <a:off x="961221" y="4525179"/>
            <a:ext cx="1371600" cy="3294042"/>
          </a:xfrm>
          <a:prstGeom prst="rect">
            <a:avLst/>
          </a:prstGeom>
        </p:spPr>
      </p:pic>
      <p:sp>
        <p:nvSpPr>
          <p:cNvPr id="10" name="Title 9">
            <a:extLst>
              <a:ext uri="{FF2B5EF4-FFF2-40B4-BE49-F238E27FC236}">
                <a16:creationId xmlns:a16="http://schemas.microsoft.com/office/drawing/2014/main" id="{28DFE681-710B-6FE5-B8E0-3BC9DB9F12D1}"/>
              </a:ext>
            </a:extLst>
          </p:cNvPr>
          <p:cNvSpPr>
            <a:spLocks noGrp="1"/>
          </p:cNvSpPr>
          <p:nvPr>
            <p:ph type="title" hasCustomPrompt="1"/>
          </p:nvPr>
        </p:nvSpPr>
        <p:spPr>
          <a:xfrm>
            <a:off x="914399" y="365125"/>
            <a:ext cx="10363201" cy="1629601"/>
          </a:xfrm>
        </p:spPr>
        <p:txBody>
          <a:bodyPr>
            <a:normAutofit/>
          </a:bodyPr>
          <a:lstStyle>
            <a:lvl1pPr>
              <a:defRPr sz="3200"/>
            </a:lvl1pPr>
          </a:lstStyle>
          <a:p>
            <a:r>
              <a:rPr lang="en-US" dirty="0"/>
              <a:t>Click to add title</a:t>
            </a:r>
          </a:p>
        </p:txBody>
      </p:sp>
      <p:sp>
        <p:nvSpPr>
          <p:cNvPr id="11" name="Content Placeholder 10">
            <a:extLst>
              <a:ext uri="{FF2B5EF4-FFF2-40B4-BE49-F238E27FC236}">
                <a16:creationId xmlns:a16="http://schemas.microsoft.com/office/drawing/2014/main" id="{3FE383D3-6A16-1891-FF52-470B26B94042}"/>
              </a:ext>
            </a:extLst>
          </p:cNvPr>
          <p:cNvSpPr>
            <a:spLocks noGrp="1"/>
          </p:cNvSpPr>
          <p:nvPr>
            <p:ph sz="quarter" idx="10" hasCustomPrompt="1"/>
          </p:nvPr>
        </p:nvSpPr>
        <p:spPr>
          <a:xfrm>
            <a:off x="914399" y="2022250"/>
            <a:ext cx="4992709" cy="3747180"/>
          </a:xfrm>
        </p:spPr>
        <p:txBody>
          <a:bodyPr>
            <a:normAutofit/>
          </a:bodyPr>
          <a:lstStyle>
            <a:lvl1pPr>
              <a:spcBef>
                <a:spcPts val="0"/>
              </a:spcBef>
              <a:spcAft>
                <a:spcPts val="1200"/>
              </a:spcAft>
              <a:defRPr sz="2000"/>
            </a:lvl1pPr>
            <a:lvl2pPr>
              <a:spcBef>
                <a:spcPts val="0"/>
              </a:spcBef>
              <a:spcAft>
                <a:spcPts val="1200"/>
              </a:spcAft>
              <a:defRPr sz="1800"/>
            </a:lvl2pPr>
            <a:lvl3pPr>
              <a:spcBef>
                <a:spcPts val="0"/>
              </a:spcBef>
              <a:spcAft>
                <a:spcPts val="1200"/>
              </a:spcAft>
              <a:defRPr sz="1600"/>
            </a:lvl3pPr>
            <a:lvl4pPr>
              <a:spcBef>
                <a:spcPts val="0"/>
              </a:spcBef>
              <a:spcAft>
                <a:spcPts val="1200"/>
              </a:spcAft>
              <a:defRPr sz="1400"/>
            </a:lvl4pPr>
            <a:lvl5pPr>
              <a:spcBef>
                <a:spcPts val="0"/>
              </a:spcBef>
              <a:spcAft>
                <a:spcPts val="1200"/>
              </a:spcAft>
              <a:defRPr sz="14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10">
            <a:extLst>
              <a:ext uri="{FF2B5EF4-FFF2-40B4-BE49-F238E27FC236}">
                <a16:creationId xmlns:a16="http://schemas.microsoft.com/office/drawing/2014/main" id="{74B5EB04-CA6E-7417-56DF-A55B21E94B74}"/>
              </a:ext>
            </a:extLst>
          </p:cNvPr>
          <p:cNvSpPr>
            <a:spLocks noGrp="1"/>
          </p:cNvSpPr>
          <p:nvPr>
            <p:ph sz="quarter" idx="11" hasCustomPrompt="1"/>
          </p:nvPr>
        </p:nvSpPr>
        <p:spPr>
          <a:xfrm>
            <a:off x="6284891" y="2022250"/>
            <a:ext cx="4992709" cy="3747180"/>
          </a:xfrm>
        </p:spPr>
        <p:txBody>
          <a:bodyPr>
            <a:normAutofit/>
          </a:bodyPr>
          <a:lstStyle>
            <a:lvl1pPr>
              <a:spcBef>
                <a:spcPts val="0"/>
              </a:spcBef>
              <a:spcAft>
                <a:spcPts val="1200"/>
              </a:spcAft>
              <a:defRPr sz="2000"/>
            </a:lvl1pPr>
            <a:lvl2pPr>
              <a:spcBef>
                <a:spcPts val="0"/>
              </a:spcBef>
              <a:spcAft>
                <a:spcPts val="1200"/>
              </a:spcAft>
              <a:defRPr sz="1800"/>
            </a:lvl2pPr>
            <a:lvl3pPr>
              <a:spcBef>
                <a:spcPts val="0"/>
              </a:spcBef>
              <a:spcAft>
                <a:spcPts val="1200"/>
              </a:spcAft>
              <a:defRPr sz="1600"/>
            </a:lvl3pPr>
            <a:lvl4pPr>
              <a:spcBef>
                <a:spcPts val="0"/>
              </a:spcBef>
              <a:spcAft>
                <a:spcPts val="1200"/>
              </a:spcAft>
              <a:defRPr sz="1400"/>
            </a:lvl4pPr>
            <a:lvl5pPr>
              <a:spcBef>
                <a:spcPts val="0"/>
              </a:spcBef>
              <a:spcAft>
                <a:spcPts val="1200"/>
              </a:spcAft>
              <a:defRPr sz="14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4177926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two Content 2">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A783FA55-EF1D-66CF-8FD5-29086D71E62F}"/>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981" t="40714" r="61027" b="44471"/>
          <a:stretch/>
        </p:blipFill>
        <p:spPr>
          <a:xfrm rot="10800000" flipV="1">
            <a:off x="-26830" y="5950040"/>
            <a:ext cx="2513521" cy="914400"/>
          </a:xfrm>
          <a:prstGeom prst="rect">
            <a:avLst/>
          </a:prstGeom>
        </p:spPr>
      </p:pic>
      <p:pic>
        <p:nvPicPr>
          <p:cNvPr id="9" name="Graphic 8">
            <a:extLst>
              <a:ext uri="{FF2B5EF4-FFF2-40B4-BE49-F238E27FC236}">
                <a16:creationId xmlns:a16="http://schemas.microsoft.com/office/drawing/2014/main" id="{542CEFED-8DE0-0155-A5B6-A44051A6D034}"/>
              </a:ext>
              <a:ext uri="{C183D7F6-B498-43B3-948B-1728B52AA6E4}">
                <adec:decorative xmlns:adec="http://schemas.microsoft.com/office/drawing/2017/decorative" val="1"/>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18883" t="18052" r="46636"/>
          <a:stretch/>
        </p:blipFill>
        <p:spPr>
          <a:xfrm rot="16200000" flipH="1" flipV="1">
            <a:off x="9553763" y="-952310"/>
            <a:ext cx="1685928" cy="3590547"/>
          </a:xfrm>
          <a:prstGeom prst="rect">
            <a:avLst/>
          </a:prstGeom>
        </p:spPr>
      </p:pic>
      <p:sp>
        <p:nvSpPr>
          <p:cNvPr id="10" name="Title 9">
            <a:extLst>
              <a:ext uri="{FF2B5EF4-FFF2-40B4-BE49-F238E27FC236}">
                <a16:creationId xmlns:a16="http://schemas.microsoft.com/office/drawing/2014/main" id="{57FC493E-284F-ADBA-D92D-883CAB13ADCA}"/>
              </a:ext>
            </a:extLst>
          </p:cNvPr>
          <p:cNvSpPr>
            <a:spLocks noGrp="1"/>
          </p:cNvSpPr>
          <p:nvPr>
            <p:ph type="title" hasCustomPrompt="1"/>
          </p:nvPr>
        </p:nvSpPr>
        <p:spPr>
          <a:xfrm>
            <a:off x="914398" y="365125"/>
            <a:ext cx="10439401" cy="1617017"/>
          </a:xfrm>
        </p:spPr>
        <p:txBody>
          <a:bodyPr>
            <a:normAutofit/>
          </a:bodyPr>
          <a:lstStyle>
            <a:lvl1pPr>
              <a:defRPr sz="3200"/>
            </a:lvl1pPr>
          </a:lstStyle>
          <a:p>
            <a:r>
              <a:rPr lang="en-US" dirty="0"/>
              <a:t>Click to add title</a:t>
            </a:r>
          </a:p>
        </p:txBody>
      </p:sp>
      <p:sp>
        <p:nvSpPr>
          <p:cNvPr id="11" name="Content Placeholder 10">
            <a:extLst>
              <a:ext uri="{FF2B5EF4-FFF2-40B4-BE49-F238E27FC236}">
                <a16:creationId xmlns:a16="http://schemas.microsoft.com/office/drawing/2014/main" id="{4B8B2035-4AA9-D25E-9F15-3ED36F734D13}"/>
              </a:ext>
            </a:extLst>
          </p:cNvPr>
          <p:cNvSpPr>
            <a:spLocks noGrp="1"/>
          </p:cNvSpPr>
          <p:nvPr>
            <p:ph sz="quarter" idx="10" hasCustomPrompt="1"/>
          </p:nvPr>
        </p:nvSpPr>
        <p:spPr>
          <a:xfrm>
            <a:off x="914399" y="2022250"/>
            <a:ext cx="3310129" cy="3747180"/>
          </a:xfrm>
        </p:spPr>
        <p:txBody>
          <a:bodyPr>
            <a:normAutofit/>
          </a:bodyPr>
          <a:lstStyle>
            <a:lvl1pPr>
              <a:spcBef>
                <a:spcPts val="0"/>
              </a:spcBef>
              <a:spcAft>
                <a:spcPts val="1200"/>
              </a:spcAft>
              <a:defRPr sz="2000" b="1"/>
            </a:lvl1pPr>
            <a:lvl2pPr>
              <a:spcBef>
                <a:spcPts val="0"/>
              </a:spcBef>
              <a:spcAft>
                <a:spcPts val="1200"/>
              </a:spcAft>
              <a:defRPr sz="1800" b="1"/>
            </a:lvl2pPr>
            <a:lvl3pPr>
              <a:spcBef>
                <a:spcPts val="0"/>
              </a:spcBef>
              <a:spcAft>
                <a:spcPts val="1200"/>
              </a:spcAft>
              <a:defRPr sz="1600" b="1"/>
            </a:lvl3pPr>
            <a:lvl4pPr>
              <a:spcBef>
                <a:spcPts val="0"/>
              </a:spcBef>
              <a:spcAft>
                <a:spcPts val="1200"/>
              </a:spcAft>
              <a:defRPr sz="1400" b="1"/>
            </a:lvl4pPr>
            <a:lvl5pPr>
              <a:spcBef>
                <a:spcPts val="0"/>
              </a:spcBef>
              <a:spcAft>
                <a:spcPts val="1200"/>
              </a:spcAft>
              <a:defRPr sz="1400" b="1"/>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10">
            <a:extLst>
              <a:ext uri="{FF2B5EF4-FFF2-40B4-BE49-F238E27FC236}">
                <a16:creationId xmlns:a16="http://schemas.microsoft.com/office/drawing/2014/main" id="{6A694422-6B3E-3D80-AC41-FD1CED52ACAB}"/>
              </a:ext>
            </a:extLst>
          </p:cNvPr>
          <p:cNvSpPr>
            <a:spLocks noGrp="1"/>
          </p:cNvSpPr>
          <p:nvPr>
            <p:ph sz="quarter" idx="11" hasCustomPrompt="1"/>
          </p:nvPr>
        </p:nvSpPr>
        <p:spPr>
          <a:xfrm>
            <a:off x="4602310" y="2018120"/>
            <a:ext cx="6751489" cy="3747180"/>
          </a:xfrm>
        </p:spPr>
        <p:txBody>
          <a:bodyPr>
            <a:normAutofit/>
          </a:bodyPr>
          <a:lstStyle>
            <a:lvl1pPr>
              <a:spcBef>
                <a:spcPts val="0"/>
              </a:spcBef>
              <a:spcAft>
                <a:spcPts val="1200"/>
              </a:spcAft>
              <a:defRPr sz="2000"/>
            </a:lvl1pPr>
            <a:lvl2pPr>
              <a:spcBef>
                <a:spcPts val="0"/>
              </a:spcBef>
              <a:spcAft>
                <a:spcPts val="1200"/>
              </a:spcAft>
              <a:defRPr sz="1800"/>
            </a:lvl2pPr>
            <a:lvl3pPr>
              <a:spcBef>
                <a:spcPts val="0"/>
              </a:spcBef>
              <a:spcAft>
                <a:spcPts val="1200"/>
              </a:spcAft>
              <a:defRPr sz="1600"/>
            </a:lvl3pPr>
            <a:lvl4pPr>
              <a:spcBef>
                <a:spcPts val="0"/>
              </a:spcBef>
              <a:spcAft>
                <a:spcPts val="1200"/>
              </a:spcAft>
              <a:defRPr sz="1400"/>
            </a:lvl4pPr>
            <a:lvl5pPr>
              <a:spcBef>
                <a:spcPts val="0"/>
              </a:spcBef>
              <a:spcAft>
                <a:spcPts val="1200"/>
              </a:spcAft>
              <a:defRPr sz="14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7828138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Content and right Image">
    <p:bg>
      <p:bgPr>
        <a:solidFill>
          <a:schemeClr val="accent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48DBD2A1-633E-7A22-751B-5CEFCA93F20C}"/>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67703" t="485" b="67543"/>
          <a:stretch/>
        </p:blipFill>
        <p:spPr>
          <a:xfrm rot="5400000">
            <a:off x="-115162" y="115164"/>
            <a:ext cx="1895058" cy="1664735"/>
          </a:xfrm>
          <a:prstGeom prst="rect">
            <a:avLst/>
          </a:prstGeom>
        </p:spPr>
      </p:pic>
      <p:sp>
        <p:nvSpPr>
          <p:cNvPr id="9" name="Title 8">
            <a:extLst>
              <a:ext uri="{FF2B5EF4-FFF2-40B4-BE49-F238E27FC236}">
                <a16:creationId xmlns:a16="http://schemas.microsoft.com/office/drawing/2014/main" id="{3E7BF4D0-D641-9859-157D-B9094EF3DAB1}"/>
              </a:ext>
            </a:extLst>
          </p:cNvPr>
          <p:cNvSpPr>
            <a:spLocks noGrp="1"/>
          </p:cNvSpPr>
          <p:nvPr>
            <p:ph type="title" hasCustomPrompt="1"/>
          </p:nvPr>
        </p:nvSpPr>
        <p:spPr>
          <a:xfrm>
            <a:off x="916385" y="446313"/>
            <a:ext cx="5179615" cy="1448747"/>
          </a:xfrm>
        </p:spPr>
        <p:txBody>
          <a:bodyPr>
            <a:normAutofit/>
          </a:bodyPr>
          <a:lstStyle>
            <a:lvl1pPr>
              <a:defRPr sz="3200"/>
            </a:lvl1pPr>
          </a:lstStyle>
          <a:p>
            <a:r>
              <a:rPr lang="en-US" dirty="0"/>
              <a:t>Click to add title</a:t>
            </a:r>
          </a:p>
        </p:txBody>
      </p:sp>
      <p:sp>
        <p:nvSpPr>
          <p:cNvPr id="10" name="Content Placeholder 10">
            <a:extLst>
              <a:ext uri="{FF2B5EF4-FFF2-40B4-BE49-F238E27FC236}">
                <a16:creationId xmlns:a16="http://schemas.microsoft.com/office/drawing/2014/main" id="{115AE488-757F-4C5A-7733-85C1D1EA98D3}"/>
              </a:ext>
            </a:extLst>
          </p:cNvPr>
          <p:cNvSpPr>
            <a:spLocks noGrp="1"/>
          </p:cNvSpPr>
          <p:nvPr>
            <p:ph sz="quarter" idx="10" hasCustomPrompt="1"/>
          </p:nvPr>
        </p:nvSpPr>
        <p:spPr>
          <a:xfrm>
            <a:off x="914399" y="2022250"/>
            <a:ext cx="5181600" cy="3747180"/>
          </a:xfrm>
        </p:spPr>
        <p:txBody>
          <a:bodyPr>
            <a:normAutofit/>
          </a:bodyPr>
          <a:lstStyle>
            <a:lvl1pPr>
              <a:spcBef>
                <a:spcPts val="0"/>
              </a:spcBef>
              <a:spcAft>
                <a:spcPts val="1200"/>
              </a:spcAft>
              <a:defRPr sz="2000" b="0"/>
            </a:lvl1pPr>
            <a:lvl2pPr>
              <a:spcBef>
                <a:spcPts val="0"/>
              </a:spcBef>
              <a:spcAft>
                <a:spcPts val="1200"/>
              </a:spcAft>
              <a:defRPr sz="1800" b="0"/>
            </a:lvl2pPr>
            <a:lvl3pPr>
              <a:spcBef>
                <a:spcPts val="0"/>
              </a:spcBef>
              <a:spcAft>
                <a:spcPts val="1200"/>
              </a:spcAft>
              <a:defRPr sz="1600" b="0"/>
            </a:lvl3pPr>
            <a:lvl4pPr>
              <a:spcBef>
                <a:spcPts val="0"/>
              </a:spcBef>
              <a:spcAft>
                <a:spcPts val="1200"/>
              </a:spcAft>
              <a:defRPr sz="1400" b="0"/>
            </a:lvl4pPr>
            <a:lvl5pPr>
              <a:spcBef>
                <a:spcPts val="0"/>
              </a:spcBef>
              <a:spcAft>
                <a:spcPts val="1200"/>
              </a:spcAft>
              <a:defRPr sz="1400" b="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B5CEABB6-07DC-46E8-9B57-56EC44A396E5}" type="slidenum">
              <a:rPr lang="en-US" smtClean="0"/>
              <a:pPr/>
              <a:t>‹#›</a:t>
            </a:fld>
            <a:endParaRPr lang="en-US" dirty="0"/>
          </a:p>
        </p:txBody>
      </p:sp>
      <p:sp>
        <p:nvSpPr>
          <p:cNvPr id="12" name="Picture Placeholder 11">
            <a:extLst>
              <a:ext uri="{FF2B5EF4-FFF2-40B4-BE49-F238E27FC236}">
                <a16:creationId xmlns:a16="http://schemas.microsoft.com/office/drawing/2014/main" id="{39DD264F-42B5-DBB0-9839-DB4C6827ED76}"/>
              </a:ext>
            </a:extLst>
          </p:cNvPr>
          <p:cNvSpPr>
            <a:spLocks noGrp="1"/>
          </p:cNvSpPr>
          <p:nvPr>
            <p:ph type="pic" sz="quarter" idx="11"/>
          </p:nvPr>
        </p:nvSpPr>
        <p:spPr>
          <a:xfrm>
            <a:off x="6076950" y="0"/>
            <a:ext cx="6115050" cy="6868886"/>
          </a:xfrm>
          <a:custGeom>
            <a:avLst/>
            <a:gdLst>
              <a:gd name="connsiteX0" fmla="*/ 0 w 6115050"/>
              <a:gd name="connsiteY0" fmla="*/ 0 h 6858000"/>
              <a:gd name="connsiteX1" fmla="*/ 6115050 w 6115050"/>
              <a:gd name="connsiteY1" fmla="*/ 0 h 6858000"/>
              <a:gd name="connsiteX2" fmla="*/ 6115050 w 6115050"/>
              <a:gd name="connsiteY2" fmla="*/ 6858000 h 6858000"/>
              <a:gd name="connsiteX3" fmla="*/ 0 w 6115050"/>
              <a:gd name="connsiteY3" fmla="*/ 6858000 h 6858000"/>
              <a:gd name="connsiteX4" fmla="*/ 0 w 6115050"/>
              <a:gd name="connsiteY4" fmla="*/ 0 h 6858000"/>
              <a:gd name="connsiteX0" fmla="*/ 2024742 w 6115050"/>
              <a:gd name="connsiteY0" fmla="*/ 0 h 6858000"/>
              <a:gd name="connsiteX1" fmla="*/ 6115050 w 6115050"/>
              <a:gd name="connsiteY1" fmla="*/ 0 h 6858000"/>
              <a:gd name="connsiteX2" fmla="*/ 6115050 w 6115050"/>
              <a:gd name="connsiteY2" fmla="*/ 6858000 h 6858000"/>
              <a:gd name="connsiteX3" fmla="*/ 0 w 6115050"/>
              <a:gd name="connsiteY3" fmla="*/ 6858000 h 6858000"/>
              <a:gd name="connsiteX4" fmla="*/ 2024742 w 6115050"/>
              <a:gd name="connsiteY4" fmla="*/ 0 h 6858000"/>
              <a:gd name="connsiteX0" fmla="*/ 2024742 w 6115050"/>
              <a:gd name="connsiteY0" fmla="*/ 0 h 6858000"/>
              <a:gd name="connsiteX1" fmla="*/ 6115050 w 6115050"/>
              <a:gd name="connsiteY1" fmla="*/ 0 h 6858000"/>
              <a:gd name="connsiteX2" fmla="*/ 6115050 w 6115050"/>
              <a:gd name="connsiteY2" fmla="*/ 3603171 h 6858000"/>
              <a:gd name="connsiteX3" fmla="*/ 6115050 w 6115050"/>
              <a:gd name="connsiteY3" fmla="*/ 6858000 h 6858000"/>
              <a:gd name="connsiteX4" fmla="*/ 0 w 6115050"/>
              <a:gd name="connsiteY4" fmla="*/ 6858000 h 6858000"/>
              <a:gd name="connsiteX5" fmla="*/ 2024742 w 6115050"/>
              <a:gd name="connsiteY5" fmla="*/ 0 h 6858000"/>
              <a:gd name="connsiteX0" fmla="*/ 2024742 w 6115050"/>
              <a:gd name="connsiteY0" fmla="*/ 0 h 6868886"/>
              <a:gd name="connsiteX1" fmla="*/ 6115050 w 6115050"/>
              <a:gd name="connsiteY1" fmla="*/ 0 h 6868886"/>
              <a:gd name="connsiteX2" fmla="*/ 6115050 w 6115050"/>
              <a:gd name="connsiteY2" fmla="*/ 3603171 h 6868886"/>
              <a:gd name="connsiteX3" fmla="*/ 5157107 w 6115050"/>
              <a:gd name="connsiteY3" fmla="*/ 6868886 h 6868886"/>
              <a:gd name="connsiteX4" fmla="*/ 0 w 6115050"/>
              <a:gd name="connsiteY4" fmla="*/ 6858000 h 6868886"/>
              <a:gd name="connsiteX5" fmla="*/ 2024742 w 6115050"/>
              <a:gd name="connsiteY5" fmla="*/ 0 h 6868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15050" h="6868886">
                <a:moveTo>
                  <a:pt x="2024742" y="0"/>
                </a:moveTo>
                <a:lnTo>
                  <a:pt x="6115050" y="0"/>
                </a:lnTo>
                <a:lnTo>
                  <a:pt x="6115050" y="3603171"/>
                </a:lnTo>
                <a:lnTo>
                  <a:pt x="5157107" y="6868886"/>
                </a:lnTo>
                <a:lnTo>
                  <a:pt x="0" y="6858000"/>
                </a:lnTo>
                <a:lnTo>
                  <a:pt x="2024742" y="0"/>
                </a:lnTo>
                <a:close/>
              </a:path>
            </a:pathLst>
          </a:custGeom>
        </p:spPr>
        <p:txBody>
          <a:bodyPr>
            <a:normAutofit/>
          </a:bodyPr>
          <a:lstStyle>
            <a:lvl1pPr marL="0" indent="0" algn="r">
              <a:buNone/>
              <a:defRPr sz="2000"/>
            </a:lvl1pPr>
          </a:lstStyle>
          <a:p>
            <a:r>
              <a:rPr lang="en-US"/>
              <a:t>Click icon to add picture</a:t>
            </a:r>
            <a:endParaRPr lang="en-US" dirty="0"/>
          </a:p>
        </p:txBody>
      </p:sp>
    </p:spTree>
    <p:extLst>
      <p:ext uri="{BB962C8B-B14F-4D97-AF65-F5344CB8AC3E}">
        <p14:creationId xmlns:p14="http://schemas.microsoft.com/office/powerpoint/2010/main" val="34670084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4C17E5-24ED-44BC-BA50-02EF903552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33D101-3AF0-4F06-90ED-B83615C36C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AE9FDE-AF95-49F8-A927-35A23C9E65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5" name="Footer Placeholder 4">
            <a:extLst>
              <a:ext uri="{FF2B5EF4-FFF2-40B4-BE49-F238E27FC236}">
                <a16:creationId xmlns:a16="http://schemas.microsoft.com/office/drawing/2014/main" id="{CC2E900D-8FF9-4E80-860D-89C2D3B4E4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Pitch Deck</a:t>
            </a:r>
          </a:p>
        </p:txBody>
      </p:sp>
      <p:sp>
        <p:nvSpPr>
          <p:cNvPr id="6" name="Slide Number Placeholder 5">
            <a:extLst>
              <a:ext uri="{FF2B5EF4-FFF2-40B4-BE49-F238E27FC236}">
                <a16:creationId xmlns:a16="http://schemas.microsoft.com/office/drawing/2014/main" id="{F1A66A0C-1415-46A3-A1FF-BE18C70873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928452137"/>
      </p:ext>
    </p:extLst>
  </p:cSld>
  <p:clrMap bg1="lt1" tx1="dk1" bg2="lt2" tx2="dk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12" r:id="rId6"/>
    <p:sldLayoutId id="2147483713" r:id="rId7"/>
    <p:sldLayoutId id="2147483714" r:id="rId8"/>
    <p:sldLayoutId id="2147483715" r:id="rId9"/>
    <p:sldLayoutId id="2147483716" r:id="rId10"/>
    <p:sldLayoutId id="2147483717" r:id="rId11"/>
    <p:sldLayoutId id="2147483718" r:id="rId12"/>
    <p:sldLayoutId id="2147483706" r:id="rId13"/>
  </p:sldLayoutIdLst>
  <p:hf hdr="0" ftr="0" dt="0"/>
  <p:txStyles>
    <p:titleStyle>
      <a:lvl1pPr algn="l" defTabSz="914400" rtl="0" eaLnBrk="1" latinLnBrk="0" hangingPunct="1">
        <a:lnSpc>
          <a:spcPct val="90000"/>
        </a:lnSpc>
        <a:spcBef>
          <a:spcPct val="0"/>
        </a:spcBef>
        <a:buNone/>
        <a:defRPr sz="44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pt.wikipedia.org/wiki/Ryomen_Sukuna" TargetMode="External"/><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hyperlink" Target="https://www.deviantart.com/dinocozero/art/Sukuna-Jujutsu-Kaisen-861826242" TargetMode="External"/><Relationship Id="rId2" Type="http://schemas.openxmlformats.org/officeDocument/2006/relationships/image" Target="../media/image28.QfXquNsiWvjp3qeo3"/><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hyperlink" Target="https://en.wikipedia.org/wiki/Ryomen_Sukuna" TargetMode="External"/><Relationship Id="rId2" Type="http://schemas.openxmlformats.org/officeDocument/2006/relationships/image" Target="../media/image30.jp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267E90-91C4-EC20-F7CF-49CFF1CE0574}"/>
              </a:ext>
            </a:extLst>
          </p:cNvPr>
          <p:cNvSpPr>
            <a:spLocks noGrp="1"/>
          </p:cNvSpPr>
          <p:nvPr>
            <p:ph type="title"/>
          </p:nvPr>
        </p:nvSpPr>
        <p:spPr>
          <a:xfrm>
            <a:off x="6096000" y="-258694"/>
            <a:ext cx="5674360" cy="6146157"/>
          </a:xfrm>
        </p:spPr>
        <p:txBody>
          <a:bodyPr>
            <a:normAutofit/>
          </a:bodyPr>
          <a:lstStyle/>
          <a:p>
            <a:r>
              <a:rPr lang="en-US" cap="none" dirty="0"/>
              <a:t>RYOMEN</a:t>
            </a:r>
            <a:r>
              <a:rPr lang="en-US" dirty="0"/>
              <a:t> </a:t>
            </a:r>
            <a:r>
              <a:rPr lang="en-US" cap="none" dirty="0">
                <a:effectLst>
                  <a:outerShdw blurRad="38100" dist="38100" dir="2700000" algn="tl">
                    <a:srgbClr val="000000">
                      <a:alpha val="43137"/>
                    </a:srgbClr>
                  </a:outerShdw>
                </a:effectLst>
              </a:rPr>
              <a:t>SUKUNA</a:t>
            </a:r>
            <a:br>
              <a:rPr lang="en-US" dirty="0"/>
            </a:br>
            <a:r>
              <a:rPr lang="en-US" sz="2200" b="1" cap="none" dirty="0"/>
              <a:t>RYOMEN SUKUNA</a:t>
            </a:r>
            <a:r>
              <a:rPr lang="en-US" sz="2200" dirty="0"/>
              <a:t>, often referred to as the </a:t>
            </a:r>
            <a:r>
              <a:rPr lang="en-US" sz="2200" b="1" dirty="0"/>
              <a:t>King of Curses</a:t>
            </a:r>
            <a:r>
              <a:rPr lang="en-US" sz="2200" dirty="0"/>
              <a:t>, is a legendary figure from the anime and manga </a:t>
            </a:r>
            <a:r>
              <a:rPr lang="en-US" sz="2200" i="1" dirty="0"/>
              <a:t>Jujutsu </a:t>
            </a:r>
            <a:r>
              <a:rPr lang="en-US" sz="2200" i="1" cap="none" dirty="0"/>
              <a:t>KAISEN</a:t>
            </a:r>
            <a:r>
              <a:rPr lang="en-US" sz="2200" dirty="0"/>
              <a:t>. His origins date back to the </a:t>
            </a:r>
            <a:r>
              <a:rPr lang="en-US" sz="2200" b="1" dirty="0"/>
              <a:t>Heian Era</a:t>
            </a:r>
            <a:r>
              <a:rPr lang="en-US" sz="2200" dirty="0"/>
              <a:t> (794–1185 AD), a period in Japanese history known as the "Golden Age of Jujutsu Sorcery." During this time, sorcerers and curses were at their peak, and </a:t>
            </a:r>
            <a:r>
              <a:rPr lang="en-US" sz="2200" dirty="0" err="1"/>
              <a:t>Sukuna</a:t>
            </a:r>
            <a:r>
              <a:rPr lang="en-US" sz="2200" dirty="0"/>
              <a:t> emerged as one of the most powerful and terrifying beings of his era.</a:t>
            </a:r>
            <a:br>
              <a:rPr lang="en-US" dirty="0"/>
            </a:br>
            <a:endParaRPr lang="en-PK" dirty="0"/>
          </a:p>
        </p:txBody>
      </p:sp>
      <p:pic>
        <p:nvPicPr>
          <p:cNvPr id="4" name="Picture 3" descr="A cartoon of a person holding a sword&#10;&#10;Description automatically generated">
            <a:extLst>
              <a:ext uri="{FF2B5EF4-FFF2-40B4-BE49-F238E27FC236}">
                <a16:creationId xmlns:a16="http://schemas.microsoft.com/office/drawing/2014/main" id="{4A417DCB-3079-E0DF-3831-679600782886}"/>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1041722" y="-24899"/>
            <a:ext cx="4721669" cy="6882899"/>
          </a:xfrm>
          <a:prstGeom prst="rect">
            <a:avLst/>
          </a:prstGeom>
        </p:spPr>
      </p:pic>
    </p:spTree>
    <p:extLst>
      <p:ext uri="{BB962C8B-B14F-4D97-AF65-F5344CB8AC3E}">
        <p14:creationId xmlns:p14="http://schemas.microsoft.com/office/powerpoint/2010/main" val="6648687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BD8EE77-4CE1-265C-42A4-479145DBD3B4}"/>
              </a:ext>
            </a:extLst>
          </p:cNvPr>
          <p:cNvSpPr>
            <a:spLocks noGrp="1"/>
          </p:cNvSpPr>
          <p:nvPr>
            <p:ph type="title"/>
          </p:nvPr>
        </p:nvSpPr>
        <p:spPr>
          <a:xfrm>
            <a:off x="6126480" y="487681"/>
            <a:ext cx="5425440" cy="2197329"/>
          </a:xfrm>
        </p:spPr>
        <p:txBody>
          <a:bodyPr>
            <a:normAutofit/>
          </a:bodyPr>
          <a:lstStyle/>
          <a:p>
            <a:br>
              <a:rPr lang="en-US" dirty="0"/>
            </a:br>
            <a:endParaRPr lang="en-US" dirty="0"/>
          </a:p>
        </p:txBody>
      </p:sp>
      <p:pic>
        <p:nvPicPr>
          <p:cNvPr id="4" name="Picture 3" descr="A cartoon of a person with red hair&#10;&#10;Description automatically generated">
            <a:extLst>
              <a:ext uri="{FF2B5EF4-FFF2-40B4-BE49-F238E27FC236}">
                <a16:creationId xmlns:a16="http://schemas.microsoft.com/office/drawing/2014/main" id="{7F70BCAB-7A78-8187-85D2-8751987B46A9}"/>
              </a:ext>
            </a:extLst>
          </p:cNvPr>
          <p:cNvPicPr>
            <a:picLocks noChangeAspect="1"/>
          </p:cNvPicPr>
          <p:nvPr/>
        </p:nvPicPr>
        <p:blipFill>
          <a:blip r:embed="rId2"/>
          <a:srcRect l="30789" r="19211"/>
          <a:stretch/>
        </p:blipFill>
        <p:spPr>
          <a:xfrm>
            <a:off x="20" y="-10160"/>
            <a:ext cx="609598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4053840 w 6096000"/>
              <a:gd name="connsiteY2" fmla="*/ 6858000 h 6858000"/>
              <a:gd name="connsiteX3" fmla="*/ 0 w 6096000"/>
              <a:gd name="connsiteY3" fmla="*/ 6858000 h 6858000"/>
              <a:gd name="connsiteX4" fmla="*/ 0 w 6096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00" h="6858000">
                <a:moveTo>
                  <a:pt x="0" y="0"/>
                </a:moveTo>
                <a:lnTo>
                  <a:pt x="6096000" y="0"/>
                </a:lnTo>
                <a:lnTo>
                  <a:pt x="4053840" y="6858000"/>
                </a:lnTo>
                <a:lnTo>
                  <a:pt x="0" y="6858000"/>
                </a:lnTo>
                <a:lnTo>
                  <a:pt x="0" y="0"/>
                </a:lnTo>
                <a:close/>
              </a:path>
            </a:pathLst>
          </a:custGeom>
          <a:noFill/>
        </p:spPr>
      </p:pic>
      <p:sp>
        <p:nvSpPr>
          <p:cNvPr id="11" name="Content Placeholder 3">
            <a:extLst>
              <a:ext uri="{FF2B5EF4-FFF2-40B4-BE49-F238E27FC236}">
                <a16:creationId xmlns:a16="http://schemas.microsoft.com/office/drawing/2014/main" id="{3E25371B-5723-AEA5-F7C5-F22D14860FEF}"/>
              </a:ext>
            </a:extLst>
          </p:cNvPr>
          <p:cNvSpPr>
            <a:spLocks noGrp="1"/>
          </p:cNvSpPr>
          <p:nvPr>
            <p:ph sz="quarter" idx="10"/>
          </p:nvPr>
        </p:nvSpPr>
        <p:spPr>
          <a:xfrm>
            <a:off x="5577841" y="487681"/>
            <a:ext cx="6385560" cy="6075045"/>
          </a:xfrm>
        </p:spPr>
        <p:txBody>
          <a:bodyPr>
            <a:normAutofit fontScale="92500" lnSpcReduction="20000"/>
          </a:bodyPr>
          <a:lstStyle/>
          <a:p>
            <a:pPr algn="ctr"/>
            <a:r>
              <a:rPr lang="en-US" sz="4000" b="1" dirty="0">
                <a:solidFill>
                  <a:schemeClr val="bg1"/>
                </a:solidFill>
              </a:rPr>
              <a:t>The Unique Relationship WITH YUJI ITADORI</a:t>
            </a:r>
          </a:p>
          <a:p>
            <a:r>
              <a:rPr lang="en-US" sz="2400" dirty="0">
                <a:solidFill>
                  <a:schemeClr val="bg1"/>
                </a:solidFill>
              </a:rPr>
              <a:t>SUKUNA’S RELATIONSHIP WITH YUJI ITADORI IS COMPLEX. WHEN YUJI CONSUMES ONE OF SUKUNA’S FINGERS, SUKUNA’S CONSCIOUSNESS IS RESURRECTED WITHIN YUJI’S BODY. THIS SETS UP A DYNAMIC WHERE SUKUNA CAN OCCASIONALLY TAKE CONTROL OF YUJI’S BODY, BUT ONLY UNDER CERTAIN CONDITIONS. UNLIKE TYPICAL CURSES, SUKUNA DOESN'T JUST TAKE OVER YUJI'S BODY BY FORCE; HE CHOOSES HIS MOMENTS CAREFULLY AND NEGOTIATES WITH YUJI, REVEALING HIS CUNNING AND PATIENCE.</a:t>
            </a:r>
          </a:p>
          <a:p>
            <a:r>
              <a:rPr lang="en-US" sz="2400" dirty="0">
                <a:solidFill>
                  <a:schemeClr val="bg1"/>
                </a:solidFill>
              </a:rPr>
              <a:t>THIS BOND PRESENTS A UNIQUE PROBLEM: WHILE YUJI IS A VESSEL FOR SUKUNA, HE ALSO POSSESSES REMARKABLE RESISTANCE TO SUKUNA’S FULL CONTROL. THIS AMUSES SUKUNA, WHO SEES YUJI AS A CURIOSITY, FURTHER ADDING COMPLEXITY TO THEIR HOST-PARASITE RELATIONSHIP.</a:t>
            </a:r>
          </a:p>
          <a:p>
            <a:endParaRPr lang="en-US" dirty="0">
              <a:solidFill>
                <a:schemeClr val="bg1"/>
              </a:solidFill>
            </a:endParaRPr>
          </a:p>
        </p:txBody>
      </p:sp>
    </p:spTree>
    <p:extLst>
      <p:ext uri="{BB962C8B-B14F-4D97-AF65-F5344CB8AC3E}">
        <p14:creationId xmlns:p14="http://schemas.microsoft.com/office/powerpoint/2010/main" val="24395472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D46BA3-53D6-55A9-0079-86FB8EF46DA0}"/>
              </a:ext>
            </a:extLst>
          </p:cNvPr>
          <p:cNvSpPr>
            <a:spLocks noGrp="1"/>
          </p:cNvSpPr>
          <p:nvPr>
            <p:ph type="title"/>
          </p:nvPr>
        </p:nvSpPr>
        <p:spPr>
          <a:xfrm>
            <a:off x="502920" y="701040"/>
            <a:ext cx="5593080" cy="5638800"/>
          </a:xfrm>
        </p:spPr>
        <p:txBody>
          <a:bodyPr anchor="b">
            <a:noAutofit/>
          </a:bodyPr>
          <a:lstStyle/>
          <a:p>
            <a:r>
              <a:rPr lang="en-US" sz="2800" b="1" cap="none" dirty="0"/>
              <a:t>SUKUNA'S INFLUENCE AND IMPACT IN THE HEIAN ERA</a:t>
            </a:r>
            <a:br>
              <a:rPr lang="en-US" sz="2000" b="1" cap="none" dirty="0"/>
            </a:br>
            <a:r>
              <a:rPr lang="en-US" sz="2000" cap="none" dirty="0"/>
              <a:t>THE HEIAN ERA, WHEN SUKUNA WAS ALIVE, WAS CONSIDERED A TIME WHEN SORCERY WAS AT ITS ZENITH, AND CURSED SPIRITS FLOURISHED. SUKUNA WAS NOT JUST A SORCERER, BUT A SYMBOL OF ABSOLUTE DOMINANCE OVER LIFE AND DEATH. HE DEFIED THE NORMS OF THE ERA, OFTEN TREATED LIKE A GOD BY THOSE WHO FEARED HIM AND A DEMON BY THOSE WHO SOUGHT TO DESTROY HIM</a:t>
            </a:r>
            <a:br>
              <a:rPr lang="en-US" sz="2000" cap="none" dirty="0"/>
            </a:br>
            <a:r>
              <a:rPr lang="en-US" sz="2000" cap="none" dirty="0">
                <a:highlight>
                  <a:srgbClr val="000000"/>
                </a:highlight>
              </a:rPr>
              <a:t>HIS ABILITIES WENT FAR BEYOND MERE COMBAT PROWESS. SUKUNA WAS ALSO ADEPT IN CURSED TECHNIQUES THAT OTHERS COULD NOT HOPE TO REPLICATE. HIS DEEP UNDERSTANDING OF THESE TECHNIQUES ALLOWED HIM TO MANIPULATE CURSED ENERGY IN WAYS THAT DEFIED REASON, GIVING HIM NEAR-UNLIMITED DESTRUCTIVE POTENTIAL.</a:t>
            </a:r>
            <a:endParaRPr lang="en-PK" sz="2000" cap="none" dirty="0">
              <a:highlight>
                <a:srgbClr val="000000"/>
              </a:highlight>
            </a:endParaRPr>
          </a:p>
        </p:txBody>
      </p:sp>
      <p:pic>
        <p:nvPicPr>
          <p:cNvPr id="4" name="Picture 3" descr="A black and white image of a person and a lizard&#10;&#10;Description automatically generated">
            <a:extLst>
              <a:ext uri="{FF2B5EF4-FFF2-40B4-BE49-F238E27FC236}">
                <a16:creationId xmlns:a16="http://schemas.microsoft.com/office/drawing/2014/main" id="{A94A6BCB-1E26-B36A-9EA7-C87B29A3A38E}"/>
              </a:ext>
            </a:extLst>
          </p:cNvPr>
          <p:cNvPicPr>
            <a:picLocks noChangeAspect="1"/>
          </p:cNvPicPr>
          <p:nvPr/>
        </p:nvPicPr>
        <p:blipFill>
          <a:blip r:embed="rId2"/>
          <a:srcRect r="-2" b="2585"/>
          <a:stretch/>
        </p:blipFill>
        <p:spPr>
          <a:xfrm>
            <a:off x="6085840" y="-10159"/>
            <a:ext cx="6116320" cy="6868160"/>
          </a:xfrm>
          <a:custGeom>
            <a:avLst/>
            <a:gdLst>
              <a:gd name="connsiteX0" fmla="*/ 0 w 6116320"/>
              <a:gd name="connsiteY0" fmla="*/ 0 h 6880225"/>
              <a:gd name="connsiteX1" fmla="*/ 6116320 w 6116320"/>
              <a:gd name="connsiteY1" fmla="*/ 0 h 6880225"/>
              <a:gd name="connsiteX2" fmla="*/ 6116320 w 6116320"/>
              <a:gd name="connsiteY2" fmla="*/ 6880225 h 6880225"/>
              <a:gd name="connsiteX3" fmla="*/ 0 w 6116320"/>
              <a:gd name="connsiteY3" fmla="*/ 6880225 h 6880225"/>
              <a:gd name="connsiteX4" fmla="*/ 0 w 6116320"/>
              <a:gd name="connsiteY4" fmla="*/ 0 h 6880225"/>
              <a:gd name="connsiteX0" fmla="*/ 0 w 6116320"/>
              <a:gd name="connsiteY0" fmla="*/ 0 h 6880225"/>
              <a:gd name="connsiteX1" fmla="*/ 6116320 w 6116320"/>
              <a:gd name="connsiteY1" fmla="*/ 0 h 6880225"/>
              <a:gd name="connsiteX2" fmla="*/ 6116320 w 6116320"/>
              <a:gd name="connsiteY2" fmla="*/ 6880225 h 6880225"/>
              <a:gd name="connsiteX3" fmla="*/ 2052320 w 6116320"/>
              <a:gd name="connsiteY3" fmla="*/ 6880225 h 6880225"/>
              <a:gd name="connsiteX4" fmla="*/ 0 w 6116320"/>
              <a:gd name="connsiteY4" fmla="*/ 0 h 6880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16320" h="6880225">
                <a:moveTo>
                  <a:pt x="0" y="0"/>
                </a:moveTo>
                <a:lnTo>
                  <a:pt x="6116320" y="0"/>
                </a:lnTo>
                <a:lnTo>
                  <a:pt x="6116320" y="6880225"/>
                </a:lnTo>
                <a:lnTo>
                  <a:pt x="2052320" y="6880225"/>
                </a:lnTo>
                <a:lnTo>
                  <a:pt x="0" y="0"/>
                </a:lnTo>
                <a:close/>
              </a:path>
            </a:pathLst>
          </a:custGeom>
          <a:noFill/>
        </p:spPr>
      </p:pic>
    </p:spTree>
    <p:extLst>
      <p:ext uri="{BB962C8B-B14F-4D97-AF65-F5344CB8AC3E}">
        <p14:creationId xmlns:p14="http://schemas.microsoft.com/office/powerpoint/2010/main" val="34467009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688369-D2F2-CFF7-5128-CE3F45834A1F}"/>
              </a:ext>
            </a:extLst>
          </p:cNvPr>
          <p:cNvSpPr>
            <a:spLocks noGrp="1"/>
          </p:cNvSpPr>
          <p:nvPr>
            <p:ph type="title"/>
          </p:nvPr>
        </p:nvSpPr>
        <p:spPr>
          <a:xfrm>
            <a:off x="518160" y="289560"/>
            <a:ext cx="11252200" cy="6385560"/>
          </a:xfrm>
        </p:spPr>
        <p:txBody>
          <a:bodyPr>
            <a:noAutofit/>
          </a:bodyPr>
          <a:lstStyle/>
          <a:p>
            <a:r>
              <a:rPr lang="en-US" sz="4000" b="1" cap="none" dirty="0">
                <a:highlight>
                  <a:srgbClr val="000000"/>
                </a:highlight>
              </a:rPr>
              <a:t>SUKUNA’S MASTERY OF JUJUTSU TECHNIQUES</a:t>
            </a:r>
            <a:br>
              <a:rPr lang="en-US" sz="2800" b="1" cap="none" dirty="0">
                <a:highlight>
                  <a:srgbClr val="000000"/>
                </a:highlight>
              </a:rPr>
            </a:br>
            <a:r>
              <a:rPr lang="en-US" sz="2800" cap="none" dirty="0">
                <a:highlight>
                  <a:srgbClr val="000000"/>
                </a:highlight>
              </a:rPr>
              <a:t>THOUGH HIS DOMAIN EXPANSION, </a:t>
            </a:r>
            <a:r>
              <a:rPr lang="en-US" sz="2800" b="1" cap="none" dirty="0">
                <a:highlight>
                  <a:srgbClr val="000000"/>
                </a:highlight>
              </a:rPr>
              <a:t>MALEVOLENT SHRINE</a:t>
            </a:r>
            <a:r>
              <a:rPr lang="en-US" sz="2800" cap="none" dirty="0">
                <a:highlight>
                  <a:srgbClr val="000000"/>
                </a:highlight>
              </a:rPr>
              <a:t>, IS HIS SIGNATURE TECHNIQUE, SUKUNA IS LIKELY CAPABLE OF MUCH MORE. HIS UNDERSTANDING OF CURSED ENERGY MANIPULATION EXCEEDS THAT OF MODERN SORCERERS. HIS TECHNIQUES ARE BELIEVED TO BE INTRICATE AND COMPLEX, CRAFTED DURING THE TIME WHEN JUJUTSU WAS IN ITS PRIME. HE USES </a:t>
            </a:r>
            <a:r>
              <a:rPr lang="en-US" sz="2800" b="1" cap="none" dirty="0">
                <a:highlight>
                  <a:srgbClr val="000000"/>
                </a:highlight>
              </a:rPr>
              <a:t>CLEAVER-BASED SLASHING ATTACKS</a:t>
            </a:r>
            <a:r>
              <a:rPr lang="en-US" sz="2800" cap="none" dirty="0">
                <a:highlight>
                  <a:srgbClr val="000000"/>
                </a:highlight>
              </a:rPr>
              <a:t> THAT CAN DISSECT HIS ENEMIES WITH FRIGHTENING PRECISION, INDICATING THAT HIS POWER IS NOT JUST RAW STRENGTH BUT REFINED MASTERY OF HIS ABILITIES.</a:t>
            </a:r>
            <a:br>
              <a:rPr lang="en-US" sz="2800" cap="none" dirty="0">
                <a:highlight>
                  <a:srgbClr val="000000"/>
                </a:highlight>
              </a:rPr>
            </a:br>
            <a:r>
              <a:rPr lang="en-US" sz="2800" cap="none" dirty="0">
                <a:highlight>
                  <a:srgbClr val="000000"/>
                </a:highlight>
              </a:rPr>
              <a:t>THERE ARE ALSO IMPLICATIONS THAT SUKUNA MAY POSSESS OTHER ADVANCED TECHNIQUES THAT HAVEN’T BEEN FULLY REVEALED YET. HE APPEARS TO HAVE ACCESS TO A WIDE RANGE OF CURSED ABILITIES THAT FEW OTHERS CAN RIVAL.</a:t>
            </a:r>
            <a:br>
              <a:rPr lang="en-US" sz="2800" cap="none" dirty="0">
                <a:highlight>
                  <a:srgbClr val="000000"/>
                </a:highlight>
              </a:rPr>
            </a:br>
            <a:endParaRPr lang="en-PK" sz="2800" cap="none" dirty="0">
              <a:highlight>
                <a:srgbClr val="000000"/>
              </a:highlight>
            </a:endParaRPr>
          </a:p>
        </p:txBody>
      </p:sp>
    </p:spTree>
    <p:extLst>
      <p:ext uri="{BB962C8B-B14F-4D97-AF65-F5344CB8AC3E}">
        <p14:creationId xmlns:p14="http://schemas.microsoft.com/office/powerpoint/2010/main" val="38970361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03415D-BF30-BD91-8276-531AEA816841}"/>
              </a:ext>
              <a:ext uri="{C183D7F6-B498-43B3-948B-1728B52AA6E4}">
                <adec:decorative xmlns:adec="http://schemas.microsoft.com/office/drawing/2017/decorative" val="1"/>
              </a:ext>
            </a:extLst>
          </p:cNvPr>
          <p:cNvSpPr>
            <a:spLocks noGrp="1"/>
          </p:cNvSpPr>
          <p:nvPr>
            <p:ph type="title"/>
          </p:nvPr>
        </p:nvSpPr>
        <p:spPr>
          <a:xfrm>
            <a:off x="6111260" y="11"/>
            <a:ext cx="6095980" cy="6857989"/>
          </a:xfrm>
        </p:spPr>
        <p:txBody>
          <a:bodyPr anchor="b">
            <a:normAutofit/>
          </a:bodyPr>
          <a:lstStyle/>
          <a:p>
            <a:r>
              <a:rPr lang="en-US" sz="2800" b="1" cap="none" dirty="0"/>
              <a:t>SUKUNA'S EGO AND GODLIKE COMPLEX</a:t>
            </a:r>
            <a:br>
              <a:rPr lang="en-US" sz="2000" b="1" cap="none" dirty="0"/>
            </a:br>
            <a:r>
              <a:rPr lang="en-US" sz="2000" cap="none" dirty="0"/>
              <a:t>ONE OF SUKUNA'S DEFINING TRAITS IS HIS TOWERING EGO. HE SEES HIMSELF AS ABOVE ALL OTHERS, AND HIS GODLIKE COMPLEX REFLECTS HIS DESIRE FOR ABSOLUTE DOMINANCE. HE LOOKS DOWN ON EVERYONE, BE THEY HUMANS, SORCERERS, OR CURSES. THIS SUPREME ARROGANCE MAKES HIM DISMISSIVE OF BOTH FRIENDS AND FOES, AS HE DOESN'T BELIEVE ANYONE IS WORTHY ENOUGH TO STAND IN HIS PRESENCE.</a:t>
            </a:r>
            <a:br>
              <a:rPr lang="en-US" sz="2000" cap="none" dirty="0"/>
            </a:br>
            <a:r>
              <a:rPr lang="en-US" sz="2000" cap="none" dirty="0"/>
              <a:t>SUKUNA DOES NOT ALIGN CHAOTIC FORCE THAT LIVES FOR BATTLE, DESTRUCTION, AND PROVING HIS SUPERIORITY OVER ALL LIVING THINGS. THIS IMMENSE EGO ALSO PLAYS INTO HIS ENJOYMENT OF TORMENTING YUJI. SUKUNA KNOWS THAT YUJI RESISTS HIM, AND HE TAKES PLEASURE IN DEMONSTRATING HIS POWER BY DOING THINGS THAT YUJI DESPISES, SUCH AS MERCILESSLY KILLING OPPONENTS OR MANIPULATING SITUATIONS TO CREATE CHAOS.</a:t>
            </a:r>
            <a:br>
              <a:rPr lang="en-US" sz="2000" cap="none" dirty="0"/>
            </a:br>
            <a:endParaRPr lang="en-PK" sz="2000" cap="none" dirty="0"/>
          </a:p>
        </p:txBody>
      </p:sp>
      <p:pic>
        <p:nvPicPr>
          <p:cNvPr id="4" name="Picture 3">
            <a:extLst>
              <a:ext uri="{FF2B5EF4-FFF2-40B4-BE49-F238E27FC236}">
                <a16:creationId xmlns:a16="http://schemas.microsoft.com/office/drawing/2014/main" id="{DB570EBA-4210-3526-86C3-D8E5B55799D4}"/>
              </a:ext>
            </a:extLst>
          </p:cNvPr>
          <p:cNvPicPr>
            <a:picLocks noChangeAspect="1"/>
          </p:cNvPicPr>
          <p:nvPr/>
        </p:nvPicPr>
        <p:blipFill>
          <a:blip r:embed="rId2"/>
          <a:srcRect l="31736" r="19821" b="1"/>
          <a:stretch/>
        </p:blipFill>
        <p:spPr>
          <a:xfrm>
            <a:off x="20" y="10"/>
            <a:ext cx="6095980" cy="685799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405384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586 w 6096586"/>
              <a:gd name="connsiteY0" fmla="*/ 0 h 6858000"/>
              <a:gd name="connsiteX1" fmla="*/ 4054426 w 6096586"/>
              <a:gd name="connsiteY1" fmla="*/ 0 h 6858000"/>
              <a:gd name="connsiteX2" fmla="*/ 6096586 w 6096586"/>
              <a:gd name="connsiteY2" fmla="*/ 6858000 h 6858000"/>
              <a:gd name="connsiteX3" fmla="*/ 586 w 6096586"/>
              <a:gd name="connsiteY3" fmla="*/ 6858000 h 6858000"/>
              <a:gd name="connsiteX4" fmla="*/ 586 w 6096586"/>
              <a:gd name="connsiteY4" fmla="*/ 3669792 h 6858000"/>
              <a:gd name="connsiteX5" fmla="*/ 586 w 6096586"/>
              <a:gd name="connsiteY5" fmla="*/ 0 h 6858000"/>
              <a:gd name="connsiteX0" fmla="*/ 0 w 6096000"/>
              <a:gd name="connsiteY0" fmla="*/ 0 h 6858000"/>
              <a:gd name="connsiteX1" fmla="*/ 4053840 w 6096000"/>
              <a:gd name="connsiteY1" fmla="*/ 0 h 6858000"/>
              <a:gd name="connsiteX2" fmla="*/ 6096000 w 6096000"/>
              <a:gd name="connsiteY2" fmla="*/ 6858000 h 6858000"/>
              <a:gd name="connsiteX3" fmla="*/ 950976 w 6096000"/>
              <a:gd name="connsiteY3" fmla="*/ 6858000 h 6858000"/>
              <a:gd name="connsiteX4" fmla="*/ 0 w 6096000"/>
              <a:gd name="connsiteY4" fmla="*/ 3669792 h 6858000"/>
              <a:gd name="connsiteX5" fmla="*/ 0 w 6096000"/>
              <a:gd name="connsiteY5" fmla="*/ 0 h 6858000"/>
              <a:gd name="connsiteX0" fmla="*/ 0 w 6096000"/>
              <a:gd name="connsiteY0" fmla="*/ 0 h 6858000"/>
              <a:gd name="connsiteX1" fmla="*/ 4053840 w 6096000"/>
              <a:gd name="connsiteY1" fmla="*/ 0 h 6858000"/>
              <a:gd name="connsiteX2" fmla="*/ 6096000 w 6096000"/>
              <a:gd name="connsiteY2" fmla="*/ 6858000 h 6858000"/>
              <a:gd name="connsiteX3" fmla="*/ 950976 w 6096000"/>
              <a:gd name="connsiteY3" fmla="*/ 6858000 h 6858000"/>
              <a:gd name="connsiteX4" fmla="*/ 0 w 6096000"/>
              <a:gd name="connsiteY4" fmla="*/ 3669792 h 6858000"/>
              <a:gd name="connsiteX5" fmla="*/ 0 w 6096000"/>
              <a:gd name="connsiteY5" fmla="*/ 0 h 6858000"/>
              <a:gd name="connsiteX0" fmla="*/ 0 w 6096000"/>
              <a:gd name="connsiteY0" fmla="*/ 0 h 6858000"/>
              <a:gd name="connsiteX1" fmla="*/ 4053840 w 6096000"/>
              <a:gd name="connsiteY1" fmla="*/ 0 h 6858000"/>
              <a:gd name="connsiteX2" fmla="*/ 6096000 w 6096000"/>
              <a:gd name="connsiteY2" fmla="*/ 6858000 h 6858000"/>
              <a:gd name="connsiteX3" fmla="*/ 950976 w 6096000"/>
              <a:gd name="connsiteY3" fmla="*/ 6858000 h 6858000"/>
              <a:gd name="connsiteX4" fmla="*/ 0 w 6096000"/>
              <a:gd name="connsiteY4" fmla="*/ 3669792 h 6858000"/>
              <a:gd name="connsiteX5" fmla="*/ 0 w 6096000"/>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6000" h="6858000">
                <a:moveTo>
                  <a:pt x="0" y="0"/>
                </a:moveTo>
                <a:lnTo>
                  <a:pt x="4053840" y="0"/>
                </a:lnTo>
                <a:lnTo>
                  <a:pt x="6096000" y="6858000"/>
                </a:lnTo>
                <a:lnTo>
                  <a:pt x="950976" y="6858000"/>
                </a:lnTo>
                <a:lnTo>
                  <a:pt x="0" y="3669792"/>
                </a:lnTo>
                <a:lnTo>
                  <a:pt x="0" y="0"/>
                </a:lnTo>
                <a:close/>
              </a:path>
            </a:pathLst>
          </a:custGeom>
          <a:noFill/>
        </p:spPr>
      </p:pic>
      <p:sp>
        <p:nvSpPr>
          <p:cNvPr id="9" name="Content Placeholder 3">
            <a:extLst>
              <a:ext uri="{FF2B5EF4-FFF2-40B4-BE49-F238E27FC236}">
                <a16:creationId xmlns:a16="http://schemas.microsoft.com/office/drawing/2014/main" id="{68509510-4C85-C370-E9F9-95F26717F854}"/>
              </a:ext>
            </a:extLst>
          </p:cNvPr>
          <p:cNvSpPr>
            <a:spLocks noGrp="1"/>
          </p:cNvSpPr>
          <p:nvPr>
            <p:ph sz="quarter" idx="10"/>
          </p:nvPr>
        </p:nvSpPr>
        <p:spPr>
          <a:xfrm flipH="1" flipV="1">
            <a:off x="12466319" y="7894320"/>
            <a:ext cx="7071360" cy="2362200"/>
          </a:xfrm>
        </p:spPr>
        <p:txBody>
          <a:bodyPr/>
          <a:lstStyle/>
          <a:p>
            <a:endParaRPr lang="en-US" dirty="0"/>
          </a:p>
        </p:txBody>
      </p:sp>
    </p:spTree>
    <p:extLst>
      <p:ext uri="{BB962C8B-B14F-4D97-AF65-F5344CB8AC3E}">
        <p14:creationId xmlns:p14="http://schemas.microsoft.com/office/powerpoint/2010/main" val="38378845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C7AFE47-D91D-956E-DAD9-B69C596FFF0A}"/>
              </a:ext>
            </a:extLst>
          </p:cNvPr>
          <p:cNvSpPr>
            <a:spLocks noGrp="1"/>
          </p:cNvSpPr>
          <p:nvPr>
            <p:ph type="title"/>
          </p:nvPr>
        </p:nvSpPr>
        <p:spPr>
          <a:xfrm>
            <a:off x="5638800" y="-923643"/>
            <a:ext cx="6553200" cy="7357675"/>
          </a:xfrm>
        </p:spPr>
        <p:txBody>
          <a:bodyPr>
            <a:noAutofit/>
          </a:bodyPr>
          <a:lstStyle/>
          <a:p>
            <a:pPr algn="ctr"/>
            <a:r>
              <a:rPr lang="en-US" sz="2800" b="1" cap="none" dirty="0">
                <a:highlight>
                  <a:srgbClr val="000000"/>
                </a:highlight>
              </a:rPr>
              <a:t>IN SUMMARY,</a:t>
            </a:r>
            <a:br>
              <a:rPr lang="en-US" sz="2800" b="1" cap="none" dirty="0">
                <a:highlight>
                  <a:srgbClr val="000000"/>
                </a:highlight>
              </a:rPr>
            </a:br>
            <a:br>
              <a:rPr lang="en-US" sz="2800" b="1" cap="none" dirty="0">
                <a:highlight>
                  <a:srgbClr val="000000"/>
                </a:highlight>
              </a:rPr>
            </a:br>
            <a:r>
              <a:rPr lang="en-US" sz="2800" b="1" cap="none" dirty="0">
                <a:highlight>
                  <a:srgbClr val="000000"/>
                </a:highlight>
              </a:rPr>
              <a:t> RYOMEN SUKUNA IS MORE THAN JUST A POWERFUL CURSED SPIRIT;</a:t>
            </a:r>
            <a:br>
              <a:rPr lang="en-US" sz="2800" b="1" cap="none" dirty="0">
                <a:highlight>
                  <a:srgbClr val="000000"/>
                </a:highlight>
              </a:rPr>
            </a:br>
            <a:br>
              <a:rPr lang="en-US" sz="2800" b="1" cap="none" dirty="0">
                <a:highlight>
                  <a:srgbClr val="000000"/>
                </a:highlight>
              </a:rPr>
            </a:br>
            <a:r>
              <a:rPr lang="en-US" sz="2800" b="1" cap="none" dirty="0">
                <a:highlight>
                  <a:srgbClr val="000000"/>
                </a:highlight>
              </a:rPr>
              <a:t> HE IS A FORCE OF NATURE, AN ANCIENT EVIL WHOSE POWER TRANSCENDS TIME, AND A CHARACTER WHOSE TRUE POTENTIAL IS STILL UNFOLDING.</a:t>
            </a:r>
            <a:br>
              <a:rPr lang="en-US" sz="2800" b="1" cap="none" dirty="0">
                <a:highlight>
                  <a:srgbClr val="000000"/>
                </a:highlight>
              </a:rPr>
            </a:br>
            <a:br>
              <a:rPr lang="en-US" sz="2800" b="1" cap="none" dirty="0">
                <a:highlight>
                  <a:srgbClr val="000000"/>
                </a:highlight>
              </a:rPr>
            </a:br>
            <a:r>
              <a:rPr lang="en-US" sz="2800" b="1" cap="none" dirty="0">
                <a:highlight>
                  <a:srgbClr val="000000"/>
                </a:highlight>
              </a:rPr>
              <a:t> HIS INDOMITABLE WILL, GODLIKE COMPLEX, AND MASTERY OF CURSED ENERGY MAKE HIM A CHARACTER OF IMMENSE INTRIGUE AND DANGER WITHIN THE WORLD OF </a:t>
            </a:r>
            <a:r>
              <a:rPr lang="en-US" sz="2800" b="1" i="1" cap="none" dirty="0">
                <a:highlight>
                  <a:srgbClr val="000000"/>
                </a:highlight>
              </a:rPr>
              <a:t>JUJUTSU KAISEN</a:t>
            </a:r>
            <a:r>
              <a:rPr lang="en-US" sz="2800" b="1" cap="none" dirty="0">
                <a:highlight>
                  <a:srgbClr val="000000"/>
                </a:highlight>
              </a:rPr>
              <a:t>.</a:t>
            </a:r>
            <a:endParaRPr lang="en-PK" sz="2800" b="1" cap="none" dirty="0">
              <a:highlight>
                <a:srgbClr val="000000"/>
              </a:highlight>
            </a:endParaRPr>
          </a:p>
        </p:txBody>
      </p:sp>
      <p:sp>
        <p:nvSpPr>
          <p:cNvPr id="9" name="TextBox 8">
            <a:extLst>
              <a:ext uri="{FF2B5EF4-FFF2-40B4-BE49-F238E27FC236}">
                <a16:creationId xmlns:a16="http://schemas.microsoft.com/office/drawing/2014/main" id="{4FCA543B-69B0-BD36-FE3C-22AE0701A670}"/>
              </a:ext>
            </a:extLst>
          </p:cNvPr>
          <p:cNvSpPr txBox="1"/>
          <p:nvPr/>
        </p:nvSpPr>
        <p:spPr>
          <a:xfrm>
            <a:off x="30480" y="106680"/>
            <a:ext cx="5440680" cy="6986528"/>
          </a:xfrm>
          <a:prstGeom prst="rect">
            <a:avLst/>
          </a:prstGeom>
          <a:noFill/>
        </p:spPr>
        <p:txBody>
          <a:bodyPr wrap="square" rtlCol="0">
            <a:spAutoFit/>
          </a:bodyPr>
          <a:lstStyle/>
          <a:p>
            <a:r>
              <a:rPr lang="en-US" sz="3600" b="1" dirty="0">
                <a:solidFill>
                  <a:schemeClr val="bg1"/>
                </a:solidFill>
                <a:highlight>
                  <a:srgbClr val="000000"/>
                </a:highlight>
              </a:rPr>
              <a:t>POTENTIAL FUTURE ROLE IN THE SERIES</a:t>
            </a:r>
          </a:p>
          <a:p>
            <a:r>
              <a:rPr lang="en-US" sz="2400" dirty="0">
                <a:solidFill>
                  <a:schemeClr val="bg1"/>
                </a:solidFill>
                <a:highlight>
                  <a:srgbClr val="000000"/>
                </a:highlight>
              </a:rPr>
              <a:t>SUKUNA'S ROLE IN THE FUTURE OF </a:t>
            </a:r>
            <a:r>
              <a:rPr lang="en-US" sz="2400" i="1" dirty="0">
                <a:solidFill>
                  <a:schemeClr val="bg1"/>
                </a:solidFill>
                <a:highlight>
                  <a:srgbClr val="000000"/>
                </a:highlight>
              </a:rPr>
              <a:t>JUJUTSU KAISEN</a:t>
            </a:r>
            <a:r>
              <a:rPr lang="en-US" sz="2400" dirty="0">
                <a:solidFill>
                  <a:schemeClr val="bg1"/>
                </a:solidFill>
                <a:highlight>
                  <a:srgbClr val="000000"/>
                </a:highlight>
              </a:rPr>
              <a:t> IS HIGHLY ANTICIPATED. AS MORE OF HIS FINGERS ARE FOUND AND CONSUMED, HIS INFLUENCE OVER YUJI GROWS, SUGGESTING THAT THERE MAY BE A TIPPING POINT WHERE SUKUNA COULD TAKE COMPLETE CONTROL. HIS ULTIMATE GOAL REMAINS SHROUDED IN MYSTERY, BUT IT IS CLEAR THAT HE ENJOYS TOYING WITH THE WORLD AROUND HIM, AND HIS FULL RESURRECTION WOULD LIKELY BRING UNTOLD CHAOS TO THE JUJUTSU WORLD.</a:t>
            </a:r>
          </a:p>
          <a:p>
            <a:endParaRPr lang="en-PK" sz="1600" dirty="0">
              <a:solidFill>
                <a:schemeClr val="bg1"/>
              </a:solidFill>
              <a:highlight>
                <a:srgbClr val="000000"/>
              </a:highlight>
            </a:endParaRPr>
          </a:p>
        </p:txBody>
      </p:sp>
    </p:spTree>
    <p:extLst>
      <p:ext uri="{BB962C8B-B14F-4D97-AF65-F5344CB8AC3E}">
        <p14:creationId xmlns:p14="http://schemas.microsoft.com/office/powerpoint/2010/main" val="6936412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artoon of a person with a cross&#10;&#10;Description automatically generated">
            <a:extLst>
              <a:ext uri="{FF2B5EF4-FFF2-40B4-BE49-F238E27FC236}">
                <a16:creationId xmlns:a16="http://schemas.microsoft.com/office/drawing/2014/main" id="{C9697029-A1F8-BB07-573F-C51EC35223D1}"/>
              </a:ext>
            </a:extLst>
          </p:cNvPr>
          <p:cNvPicPr>
            <a:picLocks noChangeAspect="1"/>
          </p:cNvPicPr>
          <p:nvPr/>
        </p:nvPicPr>
        <p:blipFill>
          <a:blip r:embed="rId2"/>
          <a:stretch>
            <a:fillRect/>
          </a:stretch>
        </p:blipFill>
        <p:spPr>
          <a:xfrm>
            <a:off x="0" y="0"/>
            <a:ext cx="12192000" cy="6858001"/>
          </a:xfrm>
          <a:prstGeom prst="rect">
            <a:avLst/>
          </a:prstGeom>
        </p:spPr>
      </p:pic>
      <p:sp>
        <p:nvSpPr>
          <p:cNvPr id="2" name="Title 1">
            <a:extLst>
              <a:ext uri="{FF2B5EF4-FFF2-40B4-BE49-F238E27FC236}">
                <a16:creationId xmlns:a16="http://schemas.microsoft.com/office/drawing/2014/main" id="{4A762CE1-D7F2-8E6B-F30A-D8E8EA84B768}"/>
              </a:ext>
            </a:extLst>
          </p:cNvPr>
          <p:cNvSpPr>
            <a:spLocks noGrp="1"/>
          </p:cNvSpPr>
          <p:nvPr>
            <p:ph type="title"/>
          </p:nvPr>
        </p:nvSpPr>
        <p:spPr>
          <a:xfrm>
            <a:off x="370840" y="4922520"/>
            <a:ext cx="11450320" cy="2910840"/>
          </a:xfrm>
        </p:spPr>
        <p:txBody>
          <a:bodyPr>
            <a:normAutofit fontScale="90000"/>
          </a:bodyPr>
          <a:lstStyle/>
          <a:p>
            <a:r>
              <a:rPr lang="en-US" sz="4400" cap="none" dirty="0">
                <a:highlight>
                  <a:srgbClr val="000000"/>
                </a:highlight>
              </a:rPr>
              <a:t>RYOMEN SUKUNA ( 856-2018 )</a:t>
            </a:r>
            <a:br>
              <a:rPr lang="en-US" sz="4400" cap="none" dirty="0">
                <a:highlight>
                  <a:srgbClr val="000000"/>
                </a:highlight>
              </a:rPr>
            </a:br>
            <a:br>
              <a:rPr lang="en-US" sz="2200" cap="none" dirty="0">
                <a:highlight>
                  <a:srgbClr val="000000"/>
                </a:highlight>
              </a:rPr>
            </a:br>
            <a:r>
              <a:rPr lang="en-US" sz="2200" cap="none" dirty="0">
                <a:highlight>
                  <a:srgbClr val="000000"/>
                </a:highlight>
              </a:rPr>
              <a:t>RYOMEN SUKUNA, THE KING OF CURSES, FELL IN THE END, BUT HIS LEGACY OF TERROR ENDURES. THE WORLD MAY BREATHE, BUT THE SHADOW OF HIS POWER REMAINS, WAITING FOR THOSE FOOLISH ENOUGH TO SEEK IT.</a:t>
            </a:r>
            <a:br>
              <a:rPr lang="en-US" cap="none" dirty="0">
                <a:highlight>
                  <a:srgbClr val="000000"/>
                </a:highlight>
              </a:rPr>
            </a:br>
            <a:br>
              <a:rPr lang="en-US" cap="none" dirty="0">
                <a:highlight>
                  <a:srgbClr val="000000"/>
                </a:highlight>
              </a:rPr>
            </a:br>
            <a:endParaRPr lang="en-PK" cap="none" dirty="0">
              <a:highlight>
                <a:srgbClr val="000000"/>
              </a:highlight>
            </a:endParaRPr>
          </a:p>
        </p:txBody>
      </p:sp>
    </p:spTree>
    <p:extLst>
      <p:ext uri="{BB962C8B-B14F-4D97-AF65-F5344CB8AC3E}">
        <p14:creationId xmlns:p14="http://schemas.microsoft.com/office/powerpoint/2010/main" val="13426962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group of people sitting on a bench under a covered structure&#10;&#10;Description automatically generated">
            <a:extLst>
              <a:ext uri="{FF2B5EF4-FFF2-40B4-BE49-F238E27FC236}">
                <a16:creationId xmlns:a16="http://schemas.microsoft.com/office/drawing/2014/main" id="{A7F297E6-6B22-3569-1C1D-DB2ECB44E167}"/>
              </a:ext>
            </a:extLst>
          </p:cNvPr>
          <p:cNvPicPr>
            <a:picLocks noChangeAspect="1"/>
          </p:cNvPicPr>
          <p:nvPr/>
        </p:nvPicPr>
        <p:blipFill>
          <a:blip r:embed="rId2"/>
          <a:stretch>
            <a:fillRect/>
          </a:stretch>
        </p:blipFill>
        <p:spPr>
          <a:xfrm>
            <a:off x="0" y="-106680"/>
            <a:ext cx="12192000" cy="7071360"/>
          </a:xfrm>
          <a:prstGeom prst="rect">
            <a:avLst/>
          </a:prstGeom>
        </p:spPr>
      </p:pic>
      <p:sp>
        <p:nvSpPr>
          <p:cNvPr id="2" name="Title 1">
            <a:extLst>
              <a:ext uri="{FF2B5EF4-FFF2-40B4-BE49-F238E27FC236}">
                <a16:creationId xmlns:a16="http://schemas.microsoft.com/office/drawing/2014/main" id="{F6ACFD6A-E9EE-AD0B-9432-157810790D85}"/>
              </a:ext>
            </a:extLst>
          </p:cNvPr>
          <p:cNvSpPr>
            <a:spLocks noGrp="1"/>
          </p:cNvSpPr>
          <p:nvPr>
            <p:ph type="title"/>
          </p:nvPr>
        </p:nvSpPr>
        <p:spPr>
          <a:xfrm>
            <a:off x="807720" y="228600"/>
            <a:ext cx="11049000" cy="3200400"/>
          </a:xfrm>
        </p:spPr>
        <p:txBody>
          <a:bodyPr/>
          <a:lstStyle/>
          <a:p>
            <a:r>
              <a:rPr lang="en-US" b="1" dirty="0"/>
              <a:t>Thank you Everyone</a:t>
            </a:r>
            <a:endParaRPr lang="en-PK" b="1" dirty="0"/>
          </a:p>
        </p:txBody>
      </p:sp>
      <p:sp>
        <p:nvSpPr>
          <p:cNvPr id="3" name="Heart 2">
            <a:extLst>
              <a:ext uri="{FF2B5EF4-FFF2-40B4-BE49-F238E27FC236}">
                <a16:creationId xmlns:a16="http://schemas.microsoft.com/office/drawing/2014/main" id="{05B81437-8F4F-9BC5-B018-E74032FEEDA3}"/>
              </a:ext>
            </a:extLst>
          </p:cNvPr>
          <p:cNvSpPr/>
          <p:nvPr/>
        </p:nvSpPr>
        <p:spPr>
          <a:xfrm>
            <a:off x="7193280" y="2819400"/>
            <a:ext cx="594360" cy="457200"/>
          </a:xfrm>
          <a:prstGeom prst="hear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K"/>
          </a:p>
        </p:txBody>
      </p:sp>
    </p:spTree>
    <p:extLst>
      <p:ext uri="{BB962C8B-B14F-4D97-AF65-F5344CB8AC3E}">
        <p14:creationId xmlns:p14="http://schemas.microsoft.com/office/powerpoint/2010/main" val="9123302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C05966-EBE3-F5F2-FC12-AB9244C083B4}"/>
              </a:ext>
            </a:extLst>
          </p:cNvPr>
          <p:cNvSpPr>
            <a:spLocks noGrp="1"/>
          </p:cNvSpPr>
          <p:nvPr>
            <p:ph type="title"/>
          </p:nvPr>
        </p:nvSpPr>
        <p:spPr>
          <a:xfrm>
            <a:off x="397042" y="1900989"/>
            <a:ext cx="5688798" cy="4572000"/>
          </a:xfrm>
        </p:spPr>
        <p:txBody>
          <a:bodyPr anchor="b">
            <a:normAutofit fontScale="90000"/>
          </a:bodyPr>
          <a:lstStyle/>
          <a:p>
            <a:r>
              <a:rPr lang="en-US" sz="4400" b="1" dirty="0">
                <a:highlight>
                  <a:srgbClr val="000000"/>
                </a:highlight>
              </a:rPr>
              <a:t>Origins and Lifestyle</a:t>
            </a:r>
            <a:br>
              <a:rPr lang="en-US" sz="1300" b="1" dirty="0">
                <a:highlight>
                  <a:srgbClr val="000000"/>
                </a:highlight>
              </a:rPr>
            </a:br>
            <a:r>
              <a:rPr lang="en-US" sz="2000" cap="none" dirty="0"/>
              <a:t>SUKUNA</a:t>
            </a:r>
            <a:r>
              <a:rPr lang="en-US" sz="2000" dirty="0"/>
              <a:t> was originally a human sorcerer, but not just any sorcerer—he was an exceptional one, feared by both humans and cursed spirits alike. In life, </a:t>
            </a:r>
            <a:r>
              <a:rPr lang="en-US" sz="2000" cap="none" dirty="0"/>
              <a:t>SUKUNA </a:t>
            </a:r>
            <a:r>
              <a:rPr lang="en-US" sz="2000" dirty="0"/>
              <a:t>was a cruel, malevolent figure, known for his brutality and unquenchable thirst for power. He delighted in destruction and domination, leaving chaos in his wake. His violent, sadistic nature earned him a fearsome reputation, and many sought to defeat him, but none could match his overwhelming strength.</a:t>
            </a:r>
            <a:br>
              <a:rPr lang="en-US" sz="2000" dirty="0"/>
            </a:br>
            <a:r>
              <a:rPr lang="en-US" sz="2000" dirty="0"/>
              <a:t>After his death, </a:t>
            </a:r>
            <a:r>
              <a:rPr lang="en-US" sz="2000" cap="none" dirty="0"/>
              <a:t>SUKUNA'S </a:t>
            </a:r>
            <a:r>
              <a:rPr lang="en-US" sz="2000" dirty="0"/>
              <a:t>cursed energy was so immense that his body could not be </a:t>
            </a:r>
            <a:r>
              <a:rPr lang="en-US" sz="2000" cap="none" dirty="0"/>
              <a:t>COMPLETELY DESTROYED</a:t>
            </a:r>
            <a:r>
              <a:rPr lang="en-US" sz="2000" dirty="0"/>
              <a:t>. His remains were divided into </a:t>
            </a:r>
            <a:r>
              <a:rPr lang="en-US" sz="2000" b="1" dirty="0"/>
              <a:t>20 indestructible fingers</a:t>
            </a:r>
            <a:r>
              <a:rPr lang="en-US" sz="2000" dirty="0"/>
              <a:t>, each one holding a fragment of his enormous power. These fingers are cursed objects of immense value, sought after by both curses and sorcerers who wish to either control or eradicate his power. </a:t>
            </a:r>
            <a:r>
              <a:rPr lang="en-US" sz="2000" cap="none" dirty="0"/>
              <a:t>AS LONG AS </a:t>
            </a:r>
            <a:r>
              <a:rPr lang="en-US" sz="2000" dirty="0"/>
              <a:t>his fingers exist, so does the threat of his return.</a:t>
            </a:r>
            <a:br>
              <a:rPr lang="en-US" sz="2000" dirty="0"/>
            </a:br>
            <a:br>
              <a:rPr lang="en-US" sz="1200" dirty="0">
                <a:highlight>
                  <a:srgbClr val="000000"/>
                </a:highlight>
              </a:rPr>
            </a:br>
            <a:endParaRPr lang="en-PK" sz="1200" dirty="0">
              <a:highlight>
                <a:srgbClr val="000000"/>
              </a:highlight>
            </a:endParaRPr>
          </a:p>
        </p:txBody>
      </p:sp>
      <p:pic>
        <p:nvPicPr>
          <p:cNvPr id="4" name="Picture 3" descr="A person sitting in a red robe&#10;&#10;Description automatically generated">
            <a:extLst>
              <a:ext uri="{FF2B5EF4-FFF2-40B4-BE49-F238E27FC236}">
                <a16:creationId xmlns:a16="http://schemas.microsoft.com/office/drawing/2014/main" id="{8C2F0F18-1969-17C8-5E3B-18FB21ECDB50}"/>
              </a:ext>
            </a:extLst>
          </p:cNvPr>
          <p:cNvPicPr>
            <a:picLocks noChangeAspect="1"/>
          </p:cNvPicPr>
          <p:nvPr/>
        </p:nvPicPr>
        <p:blipFill>
          <a:blip r:embed="rId2">
            <a:extLst>
              <a:ext uri="{837473B0-CC2E-450A-ABE3-18F120FF3D39}">
                <a1611:picAttrSrcUrl xmlns:a1611="http://schemas.microsoft.com/office/drawing/2016/11/main" r:id="rId3"/>
              </a:ext>
            </a:extLst>
          </a:blip>
          <a:srcRect r="1" b="15782"/>
          <a:stretch/>
        </p:blipFill>
        <p:spPr>
          <a:xfrm>
            <a:off x="6085840" y="-10159"/>
            <a:ext cx="6116320" cy="6868160"/>
          </a:xfrm>
          <a:custGeom>
            <a:avLst/>
            <a:gdLst>
              <a:gd name="connsiteX0" fmla="*/ 0 w 6116320"/>
              <a:gd name="connsiteY0" fmla="*/ 0 h 6880225"/>
              <a:gd name="connsiteX1" fmla="*/ 6116320 w 6116320"/>
              <a:gd name="connsiteY1" fmla="*/ 0 h 6880225"/>
              <a:gd name="connsiteX2" fmla="*/ 6116320 w 6116320"/>
              <a:gd name="connsiteY2" fmla="*/ 6880225 h 6880225"/>
              <a:gd name="connsiteX3" fmla="*/ 0 w 6116320"/>
              <a:gd name="connsiteY3" fmla="*/ 6880225 h 6880225"/>
              <a:gd name="connsiteX4" fmla="*/ 0 w 6116320"/>
              <a:gd name="connsiteY4" fmla="*/ 0 h 6880225"/>
              <a:gd name="connsiteX0" fmla="*/ 0 w 6116320"/>
              <a:gd name="connsiteY0" fmla="*/ 0 h 6880225"/>
              <a:gd name="connsiteX1" fmla="*/ 6116320 w 6116320"/>
              <a:gd name="connsiteY1" fmla="*/ 0 h 6880225"/>
              <a:gd name="connsiteX2" fmla="*/ 6116320 w 6116320"/>
              <a:gd name="connsiteY2" fmla="*/ 6880225 h 6880225"/>
              <a:gd name="connsiteX3" fmla="*/ 2052320 w 6116320"/>
              <a:gd name="connsiteY3" fmla="*/ 6880225 h 6880225"/>
              <a:gd name="connsiteX4" fmla="*/ 0 w 6116320"/>
              <a:gd name="connsiteY4" fmla="*/ 0 h 6880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16320" h="6880225">
                <a:moveTo>
                  <a:pt x="0" y="0"/>
                </a:moveTo>
                <a:lnTo>
                  <a:pt x="6116320" y="0"/>
                </a:lnTo>
                <a:lnTo>
                  <a:pt x="6116320" y="6880225"/>
                </a:lnTo>
                <a:lnTo>
                  <a:pt x="2052320" y="6880225"/>
                </a:lnTo>
                <a:lnTo>
                  <a:pt x="0" y="0"/>
                </a:lnTo>
                <a:close/>
              </a:path>
            </a:pathLst>
          </a:custGeom>
          <a:noFill/>
        </p:spPr>
      </p:pic>
      <p:sp>
        <p:nvSpPr>
          <p:cNvPr id="5" name="TextBox 4">
            <a:extLst>
              <a:ext uri="{FF2B5EF4-FFF2-40B4-BE49-F238E27FC236}">
                <a16:creationId xmlns:a16="http://schemas.microsoft.com/office/drawing/2014/main" id="{6AEE6855-41DC-E8D4-C042-059C3624643A}"/>
              </a:ext>
            </a:extLst>
          </p:cNvPr>
          <p:cNvSpPr txBox="1"/>
          <p:nvPr/>
        </p:nvSpPr>
        <p:spPr>
          <a:xfrm flipH="1" flipV="1">
            <a:off x="12192000" y="6858000"/>
            <a:ext cx="1361954" cy="1001210"/>
          </a:xfrm>
          <a:prstGeom prst="rect">
            <a:avLst/>
          </a:prstGeom>
          <a:solidFill>
            <a:srgbClr val="000000"/>
          </a:solidFill>
        </p:spPr>
        <p:txBody>
          <a:bodyPr wrap="square" rtlCol="0">
            <a:spAutoFit/>
          </a:bodyPr>
          <a:lstStyle/>
          <a:p>
            <a:pPr algn="r">
              <a:spcAft>
                <a:spcPts val="600"/>
              </a:spcAft>
            </a:pPr>
            <a:endParaRPr lang="en-PK" sz="700" dirty="0">
              <a:solidFill>
                <a:srgbClr val="FFFFFF"/>
              </a:solidFill>
            </a:endParaRPr>
          </a:p>
        </p:txBody>
      </p:sp>
    </p:spTree>
    <p:extLst>
      <p:ext uri="{BB962C8B-B14F-4D97-AF65-F5344CB8AC3E}">
        <p14:creationId xmlns:p14="http://schemas.microsoft.com/office/powerpoint/2010/main" val="1789387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A28F65-211F-C904-025C-D01089AA5515}"/>
              </a:ext>
            </a:extLst>
          </p:cNvPr>
          <p:cNvSpPr>
            <a:spLocks noGrp="1"/>
          </p:cNvSpPr>
          <p:nvPr>
            <p:ph type="title"/>
          </p:nvPr>
        </p:nvSpPr>
        <p:spPr>
          <a:xfrm>
            <a:off x="441961" y="2255520"/>
            <a:ext cx="5821680" cy="4411569"/>
          </a:xfrm>
        </p:spPr>
        <p:txBody>
          <a:bodyPr>
            <a:noAutofit/>
          </a:bodyPr>
          <a:lstStyle/>
          <a:p>
            <a:r>
              <a:rPr lang="en-US" sz="3600" b="1" cap="none" dirty="0">
                <a:highlight>
                  <a:srgbClr val="000000"/>
                </a:highlight>
              </a:rPr>
              <a:t>LEGACY OF FEAR</a:t>
            </a:r>
            <a:br>
              <a:rPr lang="en-US" sz="2000" b="1" cap="none" dirty="0">
                <a:highlight>
                  <a:srgbClr val="000000"/>
                </a:highlight>
              </a:rPr>
            </a:br>
            <a:r>
              <a:rPr lang="en-US" sz="2000" cap="none" dirty="0">
                <a:highlight>
                  <a:srgbClr val="000000"/>
                </a:highlight>
              </a:rPr>
              <a:t>EVEN CENTURIES AFTER HIS DEATH, SUKUNA'S INFLUENCE REMAINS STRONG. HIS FINGERS ARE CONSIDERED THE MOST DANGEROUS CURSED OBJECTS, AND CONSUMING THEM IS SAID TO GRANT IMMENSE POWER. HOWEVER, THIS COMES AT AGREAT RISK, AS THE SPIRIT OF SUKUNA RESIDES WITHIN HIS FINGERS, AND ANYONE CONSUMING THEM RISKS BECOMING A HOST FOR THE KING OF CURSES.</a:t>
            </a:r>
            <a:br>
              <a:rPr lang="en-US" sz="2000" cap="none" dirty="0">
                <a:highlight>
                  <a:srgbClr val="000000"/>
                </a:highlight>
              </a:rPr>
            </a:br>
            <a:r>
              <a:rPr lang="en-US" sz="2000" cap="none" dirty="0">
                <a:highlight>
                  <a:srgbClr val="000000"/>
                </a:highlight>
              </a:rPr>
              <a:t>IN THE SERIES, </a:t>
            </a:r>
            <a:r>
              <a:rPr lang="en-US" sz="2000" b="1" cap="none" dirty="0">
                <a:highlight>
                  <a:srgbClr val="000000"/>
                </a:highlight>
              </a:rPr>
              <a:t>YUJI ITADORI</a:t>
            </a:r>
            <a:r>
              <a:rPr lang="en-US" sz="2000" cap="none" dirty="0">
                <a:highlight>
                  <a:srgbClr val="000000"/>
                </a:highlight>
              </a:rPr>
              <a:t> CONSUMES ONE OF SUKUNA'S FINGERS, AND SUKUNA'S SPIRIT BECOMES PARTIALLY RESURRECTED WITHIN YUJI'S BODY. THIS SETS OFF A CENTRAL CONFLICT WHERE BOTH CURSES AND SORCERERS SEEK TO EITHER COLLECT THE REMAINING FINGERS OR STOP SUKUNA'S INEVITABLE RETURN.</a:t>
            </a:r>
            <a:br>
              <a:rPr lang="en-US" sz="2000" cap="none" dirty="0">
                <a:highlight>
                  <a:srgbClr val="000000"/>
                </a:highlight>
              </a:rPr>
            </a:br>
            <a:endParaRPr lang="en-PK" sz="2000" cap="none" dirty="0">
              <a:highlight>
                <a:srgbClr val="000000"/>
              </a:highlight>
            </a:endParaRPr>
          </a:p>
        </p:txBody>
      </p:sp>
      <p:pic>
        <p:nvPicPr>
          <p:cNvPr id="5" name="Picture Placeholder 4" descr="A person with red hair and a red background&#10;&#10;Description automatically generated with medium confidence">
            <a:extLst>
              <a:ext uri="{FF2B5EF4-FFF2-40B4-BE49-F238E27FC236}">
                <a16:creationId xmlns:a16="http://schemas.microsoft.com/office/drawing/2014/main" id="{3149AE15-7FB0-8BAE-A787-310040469E9A}"/>
              </a:ext>
            </a:extLst>
          </p:cNvPr>
          <p:cNvPicPr>
            <a:picLocks noGrp="1" noChangeAspect="1"/>
          </p:cNvPicPr>
          <p:nvPr>
            <p:ph type="pic" sz="quarter" idx="10"/>
          </p:nvPr>
        </p:nvPicPr>
        <p:blipFill>
          <a:blip r:embed="rId2"/>
          <a:srcRect l="1190" r="1190"/>
          <a:stretch>
            <a:fillRect/>
          </a:stretch>
        </p:blipFill>
        <p:spPr>
          <a:xfrm>
            <a:off x="5497513" y="-9525"/>
            <a:ext cx="6704012" cy="6867525"/>
          </a:xfrm>
        </p:spPr>
      </p:pic>
    </p:spTree>
    <p:extLst>
      <p:ext uri="{BB962C8B-B14F-4D97-AF65-F5344CB8AC3E}">
        <p14:creationId xmlns:p14="http://schemas.microsoft.com/office/powerpoint/2010/main" val="31162895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C027AA-3027-DE53-9CD5-1F12D4DC6EC6}"/>
              </a:ext>
            </a:extLst>
          </p:cNvPr>
          <p:cNvSpPr>
            <a:spLocks noGrp="1"/>
          </p:cNvSpPr>
          <p:nvPr>
            <p:ph type="title"/>
          </p:nvPr>
        </p:nvSpPr>
        <p:spPr>
          <a:xfrm>
            <a:off x="335666" y="364604"/>
            <a:ext cx="5243331" cy="6171595"/>
          </a:xfrm>
        </p:spPr>
        <p:txBody>
          <a:bodyPr>
            <a:noAutofit/>
          </a:bodyPr>
          <a:lstStyle/>
          <a:p>
            <a:r>
              <a:rPr lang="en-US" sz="3600" b="1" cap="none" dirty="0">
                <a:highlight>
                  <a:srgbClr val="000000"/>
                </a:highlight>
              </a:rPr>
              <a:t>THE MEANING BEHIND THE TITLE</a:t>
            </a:r>
            <a:br>
              <a:rPr lang="en-US" sz="3600" b="1" cap="none" dirty="0">
                <a:highlight>
                  <a:srgbClr val="000000"/>
                </a:highlight>
              </a:rPr>
            </a:br>
            <a:r>
              <a:rPr lang="en-US" sz="3600" b="1" cap="none" dirty="0">
                <a:highlight>
                  <a:srgbClr val="000000"/>
                </a:highlight>
              </a:rPr>
              <a:t> "KING OF CURSES"</a:t>
            </a:r>
            <a:br>
              <a:rPr lang="en-US" sz="1800" b="1" cap="none" dirty="0">
                <a:highlight>
                  <a:srgbClr val="000000"/>
                </a:highlight>
              </a:rPr>
            </a:br>
            <a:r>
              <a:rPr lang="en-US" sz="1800" cap="none" dirty="0">
                <a:highlight>
                  <a:srgbClr val="000000"/>
                </a:highlight>
              </a:rPr>
              <a:t>SUKUNA'S TITLE, </a:t>
            </a:r>
            <a:r>
              <a:rPr lang="en-US" sz="1800" b="1" cap="none" dirty="0">
                <a:highlight>
                  <a:srgbClr val="000000"/>
                </a:highlight>
              </a:rPr>
              <a:t>KING OF CURSES</a:t>
            </a:r>
            <a:r>
              <a:rPr lang="en-US" sz="1800" cap="none" dirty="0">
                <a:highlight>
                  <a:srgbClr val="000000"/>
                </a:highlight>
              </a:rPr>
              <a:t>, SIGNIFIES HIS UNRIVALED DOMINANCE OVER CURSED SPIRITS. HE IS CONSIDERED THE EPITOME OF MALEVOLENT CURSED ENERGY, FAR SURPASSING ANY OTHER CURSE IN BOTH STRENGTH AND MALICE. THE TITLE REFLECTS BOTH HIS </a:t>
            </a:r>
            <a:r>
              <a:rPr lang="en-US" sz="1800" b="1" cap="none" dirty="0">
                <a:highlight>
                  <a:srgbClr val="000000"/>
                </a:highlight>
              </a:rPr>
              <a:t>OVERWHELMING POWER</a:t>
            </a:r>
            <a:r>
              <a:rPr lang="en-US" sz="1800" cap="none" dirty="0">
                <a:highlight>
                  <a:srgbClr val="000000"/>
                </a:highlight>
              </a:rPr>
              <a:t> AND HIS ABILITY TO CONTROL AND MANIPULATE CURSES, MAKING HIM A NEAR-MYTHICAL FIGURE WITHIN THE WORLD OF JUJUTSU SORCERY.</a:t>
            </a:r>
            <a:br>
              <a:rPr lang="en-US" sz="1800" cap="none" dirty="0">
                <a:highlight>
                  <a:srgbClr val="000000"/>
                </a:highlight>
              </a:rPr>
            </a:br>
            <a:r>
              <a:rPr lang="en-US" sz="1800" b="1" cap="none" dirty="0">
                <a:highlight>
                  <a:srgbClr val="000000"/>
                </a:highlight>
              </a:rPr>
              <a:t>CURSED ENERGY MASTERY</a:t>
            </a:r>
            <a:r>
              <a:rPr lang="en-US" sz="1800" cap="none" dirty="0">
                <a:highlight>
                  <a:srgbClr val="000000"/>
                </a:highlight>
              </a:rPr>
              <a:t>: SUKUNA'S CURSED ENERGY IS ON AN UNIMAGINABLE SCALE, MAKING HIM VIRTUALLY INDOMITABLE.</a:t>
            </a:r>
            <a:br>
              <a:rPr lang="en-US" sz="1800" cap="none" dirty="0">
                <a:highlight>
                  <a:srgbClr val="000000"/>
                </a:highlight>
              </a:rPr>
            </a:br>
            <a:r>
              <a:rPr lang="en-US" sz="1800" b="1" cap="none" dirty="0">
                <a:highlight>
                  <a:srgbClr val="000000"/>
                </a:highlight>
              </a:rPr>
              <a:t>INTELLIGENCE AND SKILL</a:t>
            </a:r>
            <a:r>
              <a:rPr lang="en-US" sz="1800" cap="none" dirty="0">
                <a:highlight>
                  <a:srgbClr val="000000"/>
                </a:highlight>
              </a:rPr>
              <a:t>: BEYOND RAW POWER, HE POSSESSES INCREDIBLE KNOWLEDGE AND EXPERTISE IN CURSED TECHNIQUES, MAKING HIM NOT ONLY STRONG BUT ALSO DANGEROUSLY CUNNING.</a:t>
            </a:r>
            <a:br>
              <a:rPr lang="en-US" sz="1800" cap="none" dirty="0">
                <a:highlight>
                  <a:srgbClr val="000000"/>
                </a:highlight>
              </a:rPr>
            </a:br>
            <a:endParaRPr lang="en-PK" sz="1800" cap="none" dirty="0">
              <a:highlight>
                <a:srgbClr val="000000"/>
              </a:highlight>
            </a:endParaRPr>
          </a:p>
        </p:txBody>
      </p:sp>
      <p:pic>
        <p:nvPicPr>
          <p:cNvPr id="4" name="Picture 3" descr="A cartoon of a person with his hands on his face&#10;&#10;Description automatically generated">
            <a:extLst>
              <a:ext uri="{FF2B5EF4-FFF2-40B4-BE49-F238E27FC236}">
                <a16:creationId xmlns:a16="http://schemas.microsoft.com/office/drawing/2014/main" id="{EF43CA2E-BCFE-D7E8-569F-2005E17708E5}"/>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5736096" y="333975"/>
            <a:ext cx="6120237" cy="6190050"/>
          </a:xfrm>
          <a:prstGeom prst="rect">
            <a:avLst/>
          </a:prstGeom>
        </p:spPr>
      </p:pic>
    </p:spTree>
    <p:extLst>
      <p:ext uri="{BB962C8B-B14F-4D97-AF65-F5344CB8AC3E}">
        <p14:creationId xmlns:p14="http://schemas.microsoft.com/office/powerpoint/2010/main" val="19034800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artoon of a building with flames coming out of it&#10;&#10;Description automatically generated">
            <a:extLst>
              <a:ext uri="{FF2B5EF4-FFF2-40B4-BE49-F238E27FC236}">
                <a16:creationId xmlns:a16="http://schemas.microsoft.com/office/drawing/2014/main" id="{16D2BAE1-03A6-F39C-D095-33F819B612CC}"/>
              </a:ext>
            </a:extLst>
          </p:cNvPr>
          <p:cNvPicPr>
            <a:picLocks noChangeAspect="1"/>
          </p:cNvPicPr>
          <p:nvPr/>
        </p:nvPicPr>
        <p:blipFill>
          <a:blip r:embed="rId2"/>
          <a:stretch>
            <a:fillRect/>
          </a:stretch>
        </p:blipFill>
        <p:spPr>
          <a:xfrm>
            <a:off x="0" y="0"/>
            <a:ext cx="12186360" cy="6861175"/>
          </a:xfrm>
          <a:prstGeom prst="rect">
            <a:avLst/>
          </a:prstGeom>
        </p:spPr>
      </p:pic>
      <p:sp>
        <p:nvSpPr>
          <p:cNvPr id="2" name="Title 1">
            <a:extLst>
              <a:ext uri="{FF2B5EF4-FFF2-40B4-BE49-F238E27FC236}">
                <a16:creationId xmlns:a16="http://schemas.microsoft.com/office/drawing/2014/main" id="{429794E5-2F2E-6E1B-C7A5-6FA2DD076B96}"/>
              </a:ext>
            </a:extLst>
          </p:cNvPr>
          <p:cNvSpPr>
            <a:spLocks noGrp="1"/>
          </p:cNvSpPr>
          <p:nvPr>
            <p:ph type="title"/>
          </p:nvPr>
        </p:nvSpPr>
        <p:spPr>
          <a:xfrm>
            <a:off x="-1053296" y="189743"/>
            <a:ext cx="12186360" cy="541530"/>
          </a:xfrm>
        </p:spPr>
        <p:txBody>
          <a:bodyPr>
            <a:noAutofit/>
          </a:bodyPr>
          <a:lstStyle/>
          <a:p>
            <a:pPr algn="ctr"/>
            <a:r>
              <a:rPr lang="en-US" sz="3200" b="1" cap="none" dirty="0">
                <a:solidFill>
                  <a:srgbClr val="C00000"/>
                </a:solidFill>
              </a:rPr>
              <a:t>SUKUNA’S</a:t>
            </a:r>
            <a:r>
              <a:rPr lang="en-US" sz="3200" b="1" dirty="0">
                <a:solidFill>
                  <a:srgbClr val="C00000"/>
                </a:solidFill>
              </a:rPr>
              <a:t> domain expansion : malevolent shrin</a:t>
            </a:r>
            <a:r>
              <a:rPr lang="en-US" sz="3200" dirty="0">
                <a:solidFill>
                  <a:srgbClr val="C00000"/>
                </a:solidFill>
              </a:rPr>
              <a:t>e</a:t>
            </a:r>
            <a:endParaRPr lang="en-PK" sz="3200" dirty="0">
              <a:solidFill>
                <a:srgbClr val="C00000"/>
              </a:solidFill>
            </a:endParaRPr>
          </a:p>
        </p:txBody>
      </p:sp>
    </p:spTree>
    <p:extLst>
      <p:ext uri="{BB962C8B-B14F-4D97-AF65-F5344CB8AC3E}">
        <p14:creationId xmlns:p14="http://schemas.microsoft.com/office/powerpoint/2010/main" val="19954546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7F5E4E-0D89-C173-6683-328C7D35178F}"/>
              </a:ext>
            </a:extLst>
          </p:cNvPr>
          <p:cNvSpPr>
            <a:spLocks noGrp="1"/>
          </p:cNvSpPr>
          <p:nvPr>
            <p:ph type="title"/>
          </p:nvPr>
        </p:nvSpPr>
        <p:spPr>
          <a:xfrm>
            <a:off x="152400" y="1264920"/>
            <a:ext cx="4937760" cy="4684539"/>
          </a:xfrm>
        </p:spPr>
        <p:txBody>
          <a:bodyPr anchor="b">
            <a:normAutofit fontScale="90000"/>
          </a:bodyPr>
          <a:lstStyle/>
          <a:p>
            <a:r>
              <a:rPr lang="en-US" sz="3100" b="1" cap="none" dirty="0">
                <a:highlight>
                  <a:srgbClr val="000000"/>
                </a:highlight>
              </a:rPr>
              <a:t>NOTORIETY AND STRENGTH</a:t>
            </a:r>
            <a:br>
              <a:rPr lang="en-US" sz="1800" b="1" cap="none" dirty="0">
                <a:highlight>
                  <a:srgbClr val="000000"/>
                </a:highlight>
              </a:rPr>
            </a:br>
            <a:r>
              <a:rPr lang="en-US" sz="1800" cap="none" dirty="0">
                <a:highlight>
                  <a:srgbClr val="000000"/>
                </a:highlight>
              </a:rPr>
              <a:t>SUKUNA IS KNOWN FOR HIS </a:t>
            </a:r>
            <a:r>
              <a:rPr lang="en-US" sz="1800" b="1" cap="none" dirty="0">
                <a:highlight>
                  <a:srgbClr val="000000"/>
                </a:highlight>
              </a:rPr>
              <a:t>BRUTAL AND SADISTIC NATURE</a:t>
            </a:r>
            <a:r>
              <a:rPr lang="en-US" sz="1800" cap="none" dirty="0">
                <a:highlight>
                  <a:srgbClr val="000000"/>
                </a:highlight>
              </a:rPr>
              <a:t>. HIS STRENGTH IS UNMATCHED, AND THROUGHOUT THE SERIES, HIS FINGERS ARE HIGHLY SOUGHT AFTER DUE TO THE SHEER POWER THEY HOLD. DESPITE HIS TERRIFYING REPUTATION, SUKUNA REMAINS CALM AND ARROGANT, OFTEN TOYING WITH HIS OPPONENTS BECAUSE HE KNOWS THAT VERY FEW, IF ANY, CAN CHALLENGE HIM.</a:t>
            </a:r>
            <a:br>
              <a:rPr lang="en-US" sz="1800" cap="none" dirty="0">
                <a:highlight>
                  <a:srgbClr val="000000"/>
                </a:highlight>
              </a:rPr>
            </a:br>
            <a:r>
              <a:rPr lang="en-US" sz="1800" cap="none" dirty="0">
                <a:highlight>
                  <a:srgbClr val="000000"/>
                </a:highlight>
              </a:rPr>
              <a:t>HIS </a:t>
            </a:r>
            <a:r>
              <a:rPr lang="en-US" sz="1800" b="1" cap="none" dirty="0">
                <a:highlight>
                  <a:srgbClr val="000000"/>
                </a:highlight>
              </a:rPr>
              <a:t>DOMAIN EXPANSION: MALEVOLENT SHRINE</a:t>
            </a:r>
            <a:r>
              <a:rPr lang="en-US" sz="1800" cap="none" dirty="0">
                <a:highlight>
                  <a:srgbClr val="000000"/>
                </a:highlight>
              </a:rPr>
              <a:t> IS ONE OF HIS MOST FEARSOME ABILITIES, WHERE HE MANIFESTS A SHRINE-LIKE STRUCTURE THAT CAN ELIMINATE ANYTHING WITHIN ITS RANGE WITH DEADLY PRECISION.</a:t>
            </a:r>
            <a:br>
              <a:rPr lang="en-US" sz="1800" cap="none" dirty="0">
                <a:highlight>
                  <a:srgbClr val="000000"/>
                </a:highlight>
              </a:rPr>
            </a:br>
            <a:r>
              <a:rPr lang="en-US" sz="1800" cap="none" dirty="0">
                <a:highlight>
                  <a:srgbClr val="000000"/>
                </a:highlight>
              </a:rPr>
              <a:t>IN ESSENCE, SUKUNA IS A </a:t>
            </a:r>
            <a:r>
              <a:rPr lang="en-US" sz="1800" b="1" cap="none" dirty="0">
                <a:highlight>
                  <a:srgbClr val="000000"/>
                </a:highlight>
              </a:rPr>
              <a:t>SYMBOL OF FEAR, POWER, AND CHAOS</a:t>
            </a:r>
            <a:r>
              <a:rPr lang="en-US" sz="1800" cap="none" dirty="0">
                <a:highlight>
                  <a:srgbClr val="000000"/>
                </a:highlight>
              </a:rPr>
              <a:t>. HIS TITLE AS THE </a:t>
            </a:r>
            <a:r>
              <a:rPr lang="en-US" sz="1800" b="1" cap="none" dirty="0">
                <a:highlight>
                  <a:srgbClr val="000000"/>
                </a:highlight>
              </a:rPr>
              <a:t>KING OF CURSES</a:t>
            </a:r>
            <a:r>
              <a:rPr lang="en-US" sz="1800" cap="none" dirty="0">
                <a:highlight>
                  <a:srgbClr val="000000"/>
                </a:highlight>
              </a:rPr>
              <a:t> IS NOT ONLY A REFLECTION OF HIS UNMATCHED STRENGTH BUT ALSO OF THE LEGACY OF TERROR HE LEFT BEHIND DURING HIS REIGN AS A SORCERER, AND THE CONTINUED THREAT HE POSES IN THE CURSED WORLD.</a:t>
            </a:r>
            <a:br>
              <a:rPr lang="en-US" sz="1200" cap="none" dirty="0">
                <a:highlight>
                  <a:srgbClr val="000000"/>
                </a:highlight>
              </a:rPr>
            </a:br>
            <a:endParaRPr lang="en-PK" sz="1200" cap="none" dirty="0">
              <a:highlight>
                <a:srgbClr val="000000"/>
              </a:highlight>
            </a:endParaRPr>
          </a:p>
        </p:txBody>
      </p:sp>
      <p:pic>
        <p:nvPicPr>
          <p:cNvPr id="4" name="Picture 3" descr="A person with pink hair and black spots&#10;&#10;Description automatically generated">
            <a:extLst>
              <a:ext uri="{FF2B5EF4-FFF2-40B4-BE49-F238E27FC236}">
                <a16:creationId xmlns:a16="http://schemas.microsoft.com/office/drawing/2014/main" id="{AFB1F1B5-0466-D84E-A255-C04B2647734F}"/>
              </a:ext>
            </a:extLst>
          </p:cNvPr>
          <p:cNvPicPr>
            <a:picLocks noChangeAspect="1"/>
          </p:cNvPicPr>
          <p:nvPr/>
        </p:nvPicPr>
        <p:blipFill>
          <a:blip r:embed="rId2"/>
          <a:srcRect t="23956" r="1" b="12880"/>
          <a:stretch/>
        </p:blipFill>
        <p:spPr>
          <a:xfrm>
            <a:off x="4328160" y="-1143000"/>
            <a:ext cx="7874000" cy="8610600"/>
          </a:xfrm>
          <a:custGeom>
            <a:avLst/>
            <a:gdLst>
              <a:gd name="connsiteX0" fmla="*/ 0 w 6116320"/>
              <a:gd name="connsiteY0" fmla="*/ 0 h 6880225"/>
              <a:gd name="connsiteX1" fmla="*/ 6116320 w 6116320"/>
              <a:gd name="connsiteY1" fmla="*/ 0 h 6880225"/>
              <a:gd name="connsiteX2" fmla="*/ 6116320 w 6116320"/>
              <a:gd name="connsiteY2" fmla="*/ 6880225 h 6880225"/>
              <a:gd name="connsiteX3" fmla="*/ 0 w 6116320"/>
              <a:gd name="connsiteY3" fmla="*/ 6880225 h 6880225"/>
              <a:gd name="connsiteX4" fmla="*/ 0 w 6116320"/>
              <a:gd name="connsiteY4" fmla="*/ 0 h 6880225"/>
              <a:gd name="connsiteX0" fmla="*/ 0 w 6116320"/>
              <a:gd name="connsiteY0" fmla="*/ 0 h 6880225"/>
              <a:gd name="connsiteX1" fmla="*/ 6116320 w 6116320"/>
              <a:gd name="connsiteY1" fmla="*/ 0 h 6880225"/>
              <a:gd name="connsiteX2" fmla="*/ 6116320 w 6116320"/>
              <a:gd name="connsiteY2" fmla="*/ 6880225 h 6880225"/>
              <a:gd name="connsiteX3" fmla="*/ 2052320 w 6116320"/>
              <a:gd name="connsiteY3" fmla="*/ 6880225 h 6880225"/>
              <a:gd name="connsiteX4" fmla="*/ 0 w 6116320"/>
              <a:gd name="connsiteY4" fmla="*/ 0 h 6880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16320" h="6880225">
                <a:moveTo>
                  <a:pt x="0" y="0"/>
                </a:moveTo>
                <a:lnTo>
                  <a:pt x="6116320" y="0"/>
                </a:lnTo>
                <a:lnTo>
                  <a:pt x="6116320" y="6880225"/>
                </a:lnTo>
                <a:lnTo>
                  <a:pt x="2052320" y="6880225"/>
                </a:lnTo>
                <a:lnTo>
                  <a:pt x="0" y="0"/>
                </a:lnTo>
                <a:close/>
              </a:path>
            </a:pathLst>
          </a:custGeom>
          <a:noFill/>
        </p:spPr>
      </p:pic>
    </p:spTree>
    <p:extLst>
      <p:ext uri="{BB962C8B-B14F-4D97-AF65-F5344CB8AC3E}">
        <p14:creationId xmlns:p14="http://schemas.microsoft.com/office/powerpoint/2010/main" val="2687592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2EFBE1-4DB5-CE3C-6E11-155ADA657774}"/>
              </a:ext>
            </a:extLst>
          </p:cNvPr>
          <p:cNvSpPr>
            <a:spLocks noGrp="1"/>
          </p:cNvSpPr>
          <p:nvPr>
            <p:ph type="title"/>
          </p:nvPr>
        </p:nvSpPr>
        <p:spPr/>
        <p:txBody>
          <a:bodyPr/>
          <a:lstStyle/>
          <a:p>
            <a:endParaRPr lang="en-PK"/>
          </a:p>
        </p:txBody>
      </p:sp>
      <p:pic>
        <p:nvPicPr>
          <p:cNvPr id="4" name="Picture 3" descr="A black and white comic book page&#10;&#10;Description automatically generated">
            <a:extLst>
              <a:ext uri="{FF2B5EF4-FFF2-40B4-BE49-F238E27FC236}">
                <a16:creationId xmlns:a16="http://schemas.microsoft.com/office/drawing/2014/main" id="{CA73B271-9B6D-0CD1-0FCE-2F55EDE9364E}"/>
              </a:ext>
            </a:extLst>
          </p:cNvPr>
          <p:cNvPicPr>
            <a:picLocks noChangeAspect="1"/>
          </p:cNvPicPr>
          <p:nvPr/>
        </p:nvPicPr>
        <p:blipFill>
          <a:blip r:embed="rId2"/>
          <a:stretch>
            <a:fillRect/>
          </a:stretch>
        </p:blipFill>
        <p:spPr>
          <a:xfrm>
            <a:off x="0" y="-1210024"/>
            <a:ext cx="12249248" cy="8906224"/>
          </a:xfrm>
          <a:prstGeom prst="rect">
            <a:avLst/>
          </a:prstGeom>
        </p:spPr>
      </p:pic>
    </p:spTree>
    <p:extLst>
      <p:ext uri="{BB962C8B-B14F-4D97-AF65-F5344CB8AC3E}">
        <p14:creationId xmlns:p14="http://schemas.microsoft.com/office/powerpoint/2010/main" val="42127894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F511E1A-C8FF-B8C3-8B1C-BA2EAE763469}"/>
              </a:ext>
            </a:extLst>
          </p:cNvPr>
          <p:cNvSpPr>
            <a:spLocks noGrp="1"/>
          </p:cNvSpPr>
          <p:nvPr>
            <p:ph type="title"/>
          </p:nvPr>
        </p:nvSpPr>
        <p:spPr>
          <a:xfrm>
            <a:off x="6096000" y="375285"/>
            <a:ext cx="4896678" cy="2002155"/>
          </a:xfrm>
        </p:spPr>
        <p:txBody>
          <a:bodyPr>
            <a:noAutofit/>
          </a:bodyPr>
          <a:lstStyle/>
          <a:p>
            <a:r>
              <a:rPr lang="en-US" sz="3600" b="1" dirty="0"/>
              <a:t>Unpredictable Nature and Lack of Allegiances</a:t>
            </a:r>
            <a:endParaRPr lang="en-US" sz="4000" dirty="0"/>
          </a:p>
        </p:txBody>
      </p:sp>
      <p:pic>
        <p:nvPicPr>
          <p:cNvPr id="4" name="Picture 3" descr="A person with red and black face paint&#10;&#10;Description automatically generated">
            <a:extLst>
              <a:ext uri="{FF2B5EF4-FFF2-40B4-BE49-F238E27FC236}">
                <a16:creationId xmlns:a16="http://schemas.microsoft.com/office/drawing/2014/main" id="{72F2D531-62E3-668B-7117-04FAD1705A25}"/>
              </a:ext>
            </a:extLst>
          </p:cNvPr>
          <p:cNvPicPr>
            <a:picLocks noChangeAspect="1"/>
          </p:cNvPicPr>
          <p:nvPr/>
        </p:nvPicPr>
        <p:blipFill>
          <a:blip r:embed="rId2"/>
          <a:srcRect t="12285" r="1" b="10090"/>
          <a:stretch/>
        </p:blipFill>
        <p:spPr>
          <a:xfrm>
            <a:off x="20" y="10"/>
            <a:ext cx="6095980" cy="685799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405384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586 w 6096586"/>
              <a:gd name="connsiteY0" fmla="*/ 0 h 6858000"/>
              <a:gd name="connsiteX1" fmla="*/ 4054426 w 6096586"/>
              <a:gd name="connsiteY1" fmla="*/ 0 h 6858000"/>
              <a:gd name="connsiteX2" fmla="*/ 6096586 w 6096586"/>
              <a:gd name="connsiteY2" fmla="*/ 6858000 h 6858000"/>
              <a:gd name="connsiteX3" fmla="*/ 586 w 6096586"/>
              <a:gd name="connsiteY3" fmla="*/ 6858000 h 6858000"/>
              <a:gd name="connsiteX4" fmla="*/ 586 w 6096586"/>
              <a:gd name="connsiteY4" fmla="*/ 3669792 h 6858000"/>
              <a:gd name="connsiteX5" fmla="*/ 586 w 6096586"/>
              <a:gd name="connsiteY5" fmla="*/ 0 h 6858000"/>
              <a:gd name="connsiteX0" fmla="*/ 0 w 6096000"/>
              <a:gd name="connsiteY0" fmla="*/ 0 h 6858000"/>
              <a:gd name="connsiteX1" fmla="*/ 4053840 w 6096000"/>
              <a:gd name="connsiteY1" fmla="*/ 0 h 6858000"/>
              <a:gd name="connsiteX2" fmla="*/ 6096000 w 6096000"/>
              <a:gd name="connsiteY2" fmla="*/ 6858000 h 6858000"/>
              <a:gd name="connsiteX3" fmla="*/ 950976 w 6096000"/>
              <a:gd name="connsiteY3" fmla="*/ 6858000 h 6858000"/>
              <a:gd name="connsiteX4" fmla="*/ 0 w 6096000"/>
              <a:gd name="connsiteY4" fmla="*/ 3669792 h 6858000"/>
              <a:gd name="connsiteX5" fmla="*/ 0 w 6096000"/>
              <a:gd name="connsiteY5" fmla="*/ 0 h 6858000"/>
              <a:gd name="connsiteX0" fmla="*/ 0 w 6096000"/>
              <a:gd name="connsiteY0" fmla="*/ 0 h 6858000"/>
              <a:gd name="connsiteX1" fmla="*/ 4053840 w 6096000"/>
              <a:gd name="connsiteY1" fmla="*/ 0 h 6858000"/>
              <a:gd name="connsiteX2" fmla="*/ 6096000 w 6096000"/>
              <a:gd name="connsiteY2" fmla="*/ 6858000 h 6858000"/>
              <a:gd name="connsiteX3" fmla="*/ 950976 w 6096000"/>
              <a:gd name="connsiteY3" fmla="*/ 6858000 h 6858000"/>
              <a:gd name="connsiteX4" fmla="*/ 0 w 6096000"/>
              <a:gd name="connsiteY4" fmla="*/ 3669792 h 6858000"/>
              <a:gd name="connsiteX5" fmla="*/ 0 w 6096000"/>
              <a:gd name="connsiteY5" fmla="*/ 0 h 6858000"/>
              <a:gd name="connsiteX0" fmla="*/ 0 w 6096000"/>
              <a:gd name="connsiteY0" fmla="*/ 0 h 6858000"/>
              <a:gd name="connsiteX1" fmla="*/ 4053840 w 6096000"/>
              <a:gd name="connsiteY1" fmla="*/ 0 h 6858000"/>
              <a:gd name="connsiteX2" fmla="*/ 6096000 w 6096000"/>
              <a:gd name="connsiteY2" fmla="*/ 6858000 h 6858000"/>
              <a:gd name="connsiteX3" fmla="*/ 950976 w 6096000"/>
              <a:gd name="connsiteY3" fmla="*/ 6858000 h 6858000"/>
              <a:gd name="connsiteX4" fmla="*/ 0 w 6096000"/>
              <a:gd name="connsiteY4" fmla="*/ 3669792 h 6858000"/>
              <a:gd name="connsiteX5" fmla="*/ 0 w 6096000"/>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6000" h="6858000">
                <a:moveTo>
                  <a:pt x="0" y="0"/>
                </a:moveTo>
                <a:lnTo>
                  <a:pt x="4053840" y="0"/>
                </a:lnTo>
                <a:lnTo>
                  <a:pt x="6096000" y="6858000"/>
                </a:lnTo>
                <a:lnTo>
                  <a:pt x="950976" y="6858000"/>
                </a:lnTo>
                <a:lnTo>
                  <a:pt x="0" y="3669792"/>
                </a:lnTo>
                <a:lnTo>
                  <a:pt x="0" y="0"/>
                </a:lnTo>
                <a:close/>
              </a:path>
            </a:pathLst>
          </a:custGeom>
          <a:noFill/>
        </p:spPr>
      </p:pic>
      <p:sp>
        <p:nvSpPr>
          <p:cNvPr id="11" name="Content Placeholder 3">
            <a:extLst>
              <a:ext uri="{FF2B5EF4-FFF2-40B4-BE49-F238E27FC236}">
                <a16:creationId xmlns:a16="http://schemas.microsoft.com/office/drawing/2014/main" id="{737F6A90-C299-1EDD-B668-4701D27021AC}"/>
              </a:ext>
            </a:extLst>
          </p:cNvPr>
          <p:cNvSpPr>
            <a:spLocks noGrp="1"/>
          </p:cNvSpPr>
          <p:nvPr>
            <p:ph sz="quarter" idx="10"/>
          </p:nvPr>
        </p:nvSpPr>
        <p:spPr>
          <a:xfrm>
            <a:off x="6096000" y="2377440"/>
            <a:ext cx="5775960" cy="4105276"/>
          </a:xfrm>
        </p:spPr>
        <p:txBody>
          <a:bodyPr>
            <a:normAutofit fontScale="92500" lnSpcReduction="10000"/>
          </a:bodyPr>
          <a:lstStyle/>
          <a:p>
            <a:r>
              <a:rPr lang="en-US" sz="2400" dirty="0"/>
              <a:t>SUKUNA IS HIGHLY UNPREDICTABLE. UNLIKE MANY OTHER POWERFUL CURSES IN </a:t>
            </a:r>
            <a:r>
              <a:rPr lang="en-US" sz="2400" i="1" dirty="0"/>
              <a:t>JUJUTSU KAISEN</a:t>
            </a:r>
            <a:r>
              <a:rPr lang="en-US" sz="2400" dirty="0"/>
              <a:t>, WHO OFTEN JOIN ALLIANCES OR FOLLOW LEADERS, SUKUNA HAS NO LOYALTY TO ANYONE. HE IS ENTIRELY SELF-SERVING, MAKING HIS ACTIONS DIFFICULT TO PREDICT. WHILE OTHER CURSES MAY ACT OUT OF INSTINCT OR FOLLOW A SET GOAL, SUKUNA OPERATES ACCORDING TO HIS WHIMS AND DESIRES, DRIVEN BY A LOVE FOR VIOLENCE, DESTRUCTION, AND CHAOS. HIS PRIMARY MOTIVATION SEEMS TO BE AMUSEMENT AND HIS OWN GAIN, NOT CONQUEST OR POLITICAL POWER AMONG CURSES.</a:t>
            </a:r>
          </a:p>
          <a:p>
            <a:endParaRPr lang="en-US" dirty="0"/>
          </a:p>
        </p:txBody>
      </p:sp>
    </p:spTree>
    <p:extLst>
      <p:ext uri="{BB962C8B-B14F-4D97-AF65-F5344CB8AC3E}">
        <p14:creationId xmlns:p14="http://schemas.microsoft.com/office/powerpoint/2010/main" val="12353573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D7B71C19-BD52-7809-E7A7-9E4AF995D2B0}"/>
              </a:ext>
            </a:extLst>
          </p:cNvPr>
          <p:cNvSpPr>
            <a:spLocks noGrp="1"/>
          </p:cNvSpPr>
          <p:nvPr>
            <p:ph type="title"/>
          </p:nvPr>
        </p:nvSpPr>
        <p:spPr>
          <a:xfrm>
            <a:off x="350520" y="0"/>
            <a:ext cx="6329680" cy="6751319"/>
          </a:xfrm>
        </p:spPr>
        <p:txBody>
          <a:bodyPr>
            <a:noAutofit/>
          </a:bodyPr>
          <a:lstStyle/>
          <a:p>
            <a:r>
              <a:rPr lang="en-US" sz="3600" b="1" cap="none" dirty="0">
                <a:highlight>
                  <a:srgbClr val="000000"/>
                </a:highlight>
              </a:rPr>
              <a:t>SUKUNA'S UNKNOWN TRUE POTENTIAL</a:t>
            </a:r>
            <a:br>
              <a:rPr lang="en-US" sz="2000" b="1" cap="none" dirty="0">
                <a:highlight>
                  <a:srgbClr val="000000"/>
                </a:highlight>
              </a:rPr>
            </a:br>
            <a:r>
              <a:rPr lang="en-US" sz="2000" cap="none" dirty="0">
                <a:highlight>
                  <a:srgbClr val="000000"/>
                </a:highlight>
              </a:rPr>
              <a:t>ALTHOUGH SUKUNA IS ALREADY IMMENSELY POWERFUL WITH ONLY A FEW OF HIS FINGERS INGESTED BY YUJI, THERE’S A LINGERING QUESTION OF WHAT HIS FULL POWER WOULD LOOK LIKE IF ALL 20 FINGERS WERE GATHERED. HIS RESURRECTION AT FULL STRENGTH IS CONSIDERED A CATACLYSMIC EVENT, ONE THAT COULD POTENTIALLY SHIFT THE ENTIRE BALANCE OF POWER IN THE WORLD OF JUJUTSU SORCERY.</a:t>
            </a:r>
            <a:br>
              <a:rPr lang="en-US" sz="2000" cap="none" dirty="0">
                <a:highlight>
                  <a:srgbClr val="000000"/>
                </a:highlight>
              </a:rPr>
            </a:br>
            <a:r>
              <a:rPr lang="en-US" sz="2000" cap="none" dirty="0">
                <a:highlight>
                  <a:srgbClr val="000000"/>
                </a:highlight>
              </a:rPr>
              <a:t>SUKUNA’S POWER IS FEARED NOT ONLY BY SORCERERS BUT ALSO BY CURSES. HE IS REGARDED AS AN ANCIENT AND TIMELESS FORCE THAT MODERN CURSES, NO MATTER HOW POWERFUL, CANNOT COMPARE TO. IF ALL OF SUKUNA’S POWER WERE TO BE FULLY UNLEASHED, IT IS UNCLEAR WHETHER ANY SORCERER OR EVEN MULTIPLE HIGH-LEVEL SORCERERS COULD DEFEAT HIM.</a:t>
            </a:r>
            <a:br>
              <a:rPr lang="en-US" sz="2000" cap="none" dirty="0">
                <a:highlight>
                  <a:srgbClr val="000000"/>
                </a:highlight>
              </a:rPr>
            </a:br>
            <a:endParaRPr lang="en-US" sz="2800" cap="none" dirty="0">
              <a:highlight>
                <a:srgbClr val="000000"/>
              </a:highlight>
            </a:endParaRPr>
          </a:p>
        </p:txBody>
      </p:sp>
      <p:pic>
        <p:nvPicPr>
          <p:cNvPr id="4" name="Picture 3" descr="A painting of a person with a hood&#10;&#10;Description automatically generated">
            <a:extLst>
              <a:ext uri="{FF2B5EF4-FFF2-40B4-BE49-F238E27FC236}">
                <a16:creationId xmlns:a16="http://schemas.microsoft.com/office/drawing/2014/main" id="{AA4D3C09-0085-3F13-CAE5-143B6C0F628A}"/>
              </a:ext>
            </a:extLst>
          </p:cNvPr>
          <p:cNvPicPr>
            <a:picLocks noChangeAspect="1"/>
          </p:cNvPicPr>
          <p:nvPr/>
        </p:nvPicPr>
        <p:blipFill>
          <a:blip r:embed="rId2"/>
          <a:srcRect t="7716" r="1" b="29120"/>
          <a:stretch/>
        </p:blipFill>
        <p:spPr>
          <a:xfrm>
            <a:off x="6075680" y="-10160"/>
            <a:ext cx="6116320" cy="6868160"/>
          </a:xfrm>
          <a:custGeom>
            <a:avLst/>
            <a:gdLst>
              <a:gd name="connsiteX0" fmla="*/ 0 w 6116320"/>
              <a:gd name="connsiteY0" fmla="*/ 0 h 6880225"/>
              <a:gd name="connsiteX1" fmla="*/ 6116320 w 6116320"/>
              <a:gd name="connsiteY1" fmla="*/ 0 h 6880225"/>
              <a:gd name="connsiteX2" fmla="*/ 6116320 w 6116320"/>
              <a:gd name="connsiteY2" fmla="*/ 6880225 h 6880225"/>
              <a:gd name="connsiteX3" fmla="*/ 0 w 6116320"/>
              <a:gd name="connsiteY3" fmla="*/ 6880225 h 6880225"/>
              <a:gd name="connsiteX4" fmla="*/ 0 w 6116320"/>
              <a:gd name="connsiteY4" fmla="*/ 0 h 6880225"/>
              <a:gd name="connsiteX0" fmla="*/ 0 w 6116320"/>
              <a:gd name="connsiteY0" fmla="*/ 0 h 6880225"/>
              <a:gd name="connsiteX1" fmla="*/ 6116320 w 6116320"/>
              <a:gd name="connsiteY1" fmla="*/ 0 h 6880225"/>
              <a:gd name="connsiteX2" fmla="*/ 6116320 w 6116320"/>
              <a:gd name="connsiteY2" fmla="*/ 6880225 h 6880225"/>
              <a:gd name="connsiteX3" fmla="*/ 2052320 w 6116320"/>
              <a:gd name="connsiteY3" fmla="*/ 6880225 h 6880225"/>
              <a:gd name="connsiteX4" fmla="*/ 0 w 6116320"/>
              <a:gd name="connsiteY4" fmla="*/ 0 h 6880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16320" h="6880225">
                <a:moveTo>
                  <a:pt x="0" y="0"/>
                </a:moveTo>
                <a:lnTo>
                  <a:pt x="6116320" y="0"/>
                </a:lnTo>
                <a:lnTo>
                  <a:pt x="6116320" y="6880225"/>
                </a:lnTo>
                <a:lnTo>
                  <a:pt x="2052320" y="6880225"/>
                </a:lnTo>
                <a:lnTo>
                  <a:pt x="0" y="0"/>
                </a:lnTo>
                <a:close/>
              </a:path>
            </a:pathLst>
          </a:custGeom>
          <a:noFill/>
        </p:spPr>
      </p:pic>
    </p:spTree>
    <p:extLst>
      <p:ext uri="{BB962C8B-B14F-4D97-AF65-F5344CB8AC3E}">
        <p14:creationId xmlns:p14="http://schemas.microsoft.com/office/powerpoint/2010/main" val="179730697"/>
      </p:ext>
    </p:extLst>
  </p:cSld>
  <p:clrMapOvr>
    <a:masterClrMapping/>
  </p:clrMapOvr>
</p:sld>
</file>

<file path=ppt/theme/theme1.xml><?xml version="1.0" encoding="utf-8"?>
<a:theme xmlns:a="http://schemas.openxmlformats.org/drawingml/2006/main" name="Custom">
  <a:themeElements>
    <a:clrScheme name="Custom 149">
      <a:dk1>
        <a:sysClr val="windowText" lastClr="000000"/>
      </a:dk1>
      <a:lt1>
        <a:sysClr val="window" lastClr="FFFFFF"/>
      </a:lt1>
      <a:dk2>
        <a:srgbClr val="44546A"/>
      </a:dk2>
      <a:lt2>
        <a:srgbClr val="E7E6E6"/>
      </a:lt2>
      <a:accent1>
        <a:srgbClr val="E9E6D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56">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22318419_win32_SL_V9" id="{8502042B-488E-4F33-AD20-77B40A1BC1AA}" vid="{A90C26AF-23CA-48C5-BFF9-84DC7B1C917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B7B39BD0-040C-43BE-B0E4-512B09E8003F}">
  <ds:schemaRefs>
    <ds:schemaRef ds:uri="http://schemas.microsoft.com/sharepoint/v3/contenttype/forms"/>
  </ds:schemaRefs>
</ds:datastoreItem>
</file>

<file path=customXml/itemProps2.xml><?xml version="1.0" encoding="utf-8"?>
<ds:datastoreItem xmlns:ds="http://schemas.openxmlformats.org/officeDocument/2006/customXml" ds:itemID="{622457D9-12AC-4794-A05E-F1B90FCD8DA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AB045227-5724-4DBF-9712-031B1BFB2C3C}">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{14DE0712-C39F-458F-B945-12626BC63F38}tf22318419_win32</Template>
  <TotalTime>86</TotalTime>
  <Words>1644</Words>
  <Application>Microsoft Office PowerPoint</Application>
  <PresentationFormat>Widescreen</PresentationFormat>
  <Paragraphs>22</Paragraphs>
  <Slides>16</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16</vt:i4>
      </vt:variant>
    </vt:vector>
  </HeadingPairs>
  <TitlesOfParts>
    <vt:vector size="20" baseType="lpstr">
      <vt:lpstr>Arial</vt:lpstr>
      <vt:lpstr>Calibri</vt:lpstr>
      <vt:lpstr>Tenorite</vt:lpstr>
      <vt:lpstr>Custom</vt:lpstr>
      <vt:lpstr>RYOMEN SUKUNA RYOMEN SUKUNA, often referred to as the King of Curses, is a legendary figure from the anime and manga Jujutsu KAISEN. His origins date back to the Heian Era (794–1185 AD), a period in Japanese history known as the "Golden Age of Jujutsu Sorcery." During this time, sorcerers and curses were at their peak, and Sukuna emerged as one of the most powerful and terrifying beings of his era. </vt:lpstr>
      <vt:lpstr>Origins and Lifestyle SUKUNA was originally a human sorcerer, but not just any sorcerer—he was an exceptional one, feared by both humans and cursed spirits alike. In life, SUKUNA was a cruel, malevolent figure, known for his brutality and unquenchable thirst for power. He delighted in destruction and domination, leaving chaos in his wake. His violent, sadistic nature earned him a fearsome reputation, and many sought to defeat him, but none could match his overwhelming strength. After his death, SUKUNA'S cursed energy was so immense that his body could not be COMPLETELY DESTROYED. His remains were divided into 20 indestructible fingers, each one holding a fragment of his enormous power. These fingers are cursed objects of immense value, sought after by both curses and sorcerers who wish to either control or eradicate his power. AS LONG AS his fingers exist, so does the threat of his return.  </vt:lpstr>
      <vt:lpstr>LEGACY OF FEAR EVEN CENTURIES AFTER HIS DEATH, SUKUNA'S INFLUENCE REMAINS STRONG. HIS FINGERS ARE CONSIDERED THE MOST DANGEROUS CURSED OBJECTS, AND CONSUMING THEM IS SAID TO GRANT IMMENSE POWER. HOWEVER, THIS COMES AT AGREAT RISK, AS THE SPIRIT OF SUKUNA RESIDES WITHIN HIS FINGERS, AND ANYONE CONSUMING THEM RISKS BECOMING A HOST FOR THE KING OF CURSES. IN THE SERIES, YUJI ITADORI CONSUMES ONE OF SUKUNA'S FINGERS, AND SUKUNA'S SPIRIT BECOMES PARTIALLY RESURRECTED WITHIN YUJI'S BODY. THIS SETS OFF A CENTRAL CONFLICT WHERE BOTH CURSES AND SORCERERS SEEK TO EITHER COLLECT THE REMAINING FINGERS OR STOP SUKUNA'S INEVITABLE RETURN. </vt:lpstr>
      <vt:lpstr>THE MEANING BEHIND THE TITLE  "KING OF CURSES" SUKUNA'S TITLE, KING OF CURSES, SIGNIFIES HIS UNRIVALED DOMINANCE OVER CURSED SPIRITS. HE IS CONSIDERED THE EPITOME OF MALEVOLENT CURSED ENERGY, FAR SURPASSING ANY OTHER CURSE IN BOTH STRENGTH AND MALICE. THE TITLE REFLECTS BOTH HIS OVERWHELMING POWER AND HIS ABILITY TO CONTROL AND MANIPULATE CURSES, MAKING HIM A NEAR-MYTHICAL FIGURE WITHIN THE WORLD OF JUJUTSU SORCERY. CURSED ENERGY MASTERY: SUKUNA'S CURSED ENERGY IS ON AN UNIMAGINABLE SCALE, MAKING HIM VIRTUALLY INDOMITABLE. INTELLIGENCE AND SKILL: BEYOND RAW POWER, HE POSSESSES INCREDIBLE KNOWLEDGE AND EXPERTISE IN CURSED TECHNIQUES, MAKING HIM NOT ONLY STRONG BUT ALSO DANGEROUSLY CUNNING. </vt:lpstr>
      <vt:lpstr>SUKUNA’S domain expansion : malevolent shrine</vt:lpstr>
      <vt:lpstr>NOTORIETY AND STRENGTH SUKUNA IS KNOWN FOR HIS BRUTAL AND SADISTIC NATURE. HIS STRENGTH IS UNMATCHED, AND THROUGHOUT THE SERIES, HIS FINGERS ARE HIGHLY SOUGHT AFTER DUE TO THE SHEER POWER THEY HOLD. DESPITE HIS TERRIFYING REPUTATION, SUKUNA REMAINS CALM AND ARROGANT, OFTEN TOYING WITH HIS OPPONENTS BECAUSE HE KNOWS THAT VERY FEW, IF ANY, CAN CHALLENGE HIM. HIS DOMAIN EXPANSION: MALEVOLENT SHRINE IS ONE OF HIS MOST FEARSOME ABILITIES, WHERE HE MANIFESTS A SHRINE-LIKE STRUCTURE THAT CAN ELIMINATE ANYTHING WITHIN ITS RANGE WITH DEADLY PRECISION. IN ESSENCE, SUKUNA IS A SYMBOL OF FEAR, POWER, AND CHAOS. HIS TITLE AS THE KING OF CURSES IS NOT ONLY A REFLECTION OF HIS UNMATCHED STRENGTH BUT ALSO OF THE LEGACY OF TERROR HE LEFT BEHIND DURING HIS REIGN AS A SORCERER, AND THE CONTINUED THREAT HE POSES IN THE CURSED WORLD. </vt:lpstr>
      <vt:lpstr>PowerPoint Presentation</vt:lpstr>
      <vt:lpstr>Unpredictable Nature and Lack of Allegiances</vt:lpstr>
      <vt:lpstr>SUKUNA'S UNKNOWN TRUE POTENTIAL ALTHOUGH SUKUNA IS ALREADY IMMENSELY POWERFUL WITH ONLY A FEW OF HIS FINGERS INGESTED BY YUJI, THERE’S A LINGERING QUESTION OF WHAT HIS FULL POWER WOULD LOOK LIKE IF ALL 20 FINGERS WERE GATHERED. HIS RESURRECTION AT FULL STRENGTH IS CONSIDERED A CATACLYSMIC EVENT, ONE THAT COULD POTENTIALLY SHIFT THE ENTIRE BALANCE OF POWER IN THE WORLD OF JUJUTSU SORCERY. SUKUNA’S POWER IS FEARED NOT ONLY BY SORCERERS BUT ALSO BY CURSES. HE IS REGARDED AS AN ANCIENT AND TIMELESS FORCE THAT MODERN CURSES, NO MATTER HOW POWERFUL, CANNOT COMPARE TO. IF ALL OF SUKUNA’S POWER WERE TO BE FULLY UNLEASHED, IT IS UNCLEAR WHETHER ANY SORCERER OR EVEN MULTIPLE HIGH-LEVEL SORCERERS COULD DEFEAT HIM. </vt:lpstr>
      <vt:lpstr> </vt:lpstr>
      <vt:lpstr>SUKUNA'S INFLUENCE AND IMPACT IN THE HEIAN ERA THE HEIAN ERA, WHEN SUKUNA WAS ALIVE, WAS CONSIDERED A TIME WHEN SORCERY WAS AT ITS ZENITH, AND CURSED SPIRITS FLOURISHED. SUKUNA WAS NOT JUST A SORCERER, BUT A SYMBOL OF ABSOLUTE DOMINANCE OVER LIFE AND DEATH. HE DEFIED THE NORMS OF THE ERA, OFTEN TREATED LIKE A GOD BY THOSE WHO FEARED HIM AND A DEMON BY THOSE WHO SOUGHT TO DESTROY HIM HIS ABILITIES WENT FAR BEYOND MERE COMBAT PROWESS. SUKUNA WAS ALSO ADEPT IN CURSED TECHNIQUES THAT OTHERS COULD NOT HOPE TO REPLICATE. HIS DEEP UNDERSTANDING OF THESE TECHNIQUES ALLOWED HIM TO MANIPULATE CURSED ENERGY IN WAYS THAT DEFIED REASON, GIVING HIM NEAR-UNLIMITED DESTRUCTIVE POTENTIAL.</vt:lpstr>
      <vt:lpstr>SUKUNA’S MASTERY OF JUJUTSU TECHNIQUES THOUGH HIS DOMAIN EXPANSION, MALEVOLENT SHRINE, IS HIS SIGNATURE TECHNIQUE, SUKUNA IS LIKELY CAPABLE OF MUCH MORE. HIS UNDERSTANDING OF CURSED ENERGY MANIPULATION EXCEEDS THAT OF MODERN SORCERERS. HIS TECHNIQUES ARE BELIEVED TO BE INTRICATE AND COMPLEX, CRAFTED DURING THE TIME WHEN JUJUTSU WAS IN ITS PRIME. HE USES CLEAVER-BASED SLASHING ATTACKS THAT CAN DISSECT HIS ENEMIES WITH FRIGHTENING PRECISION, INDICATING THAT HIS POWER IS NOT JUST RAW STRENGTH BUT REFINED MASTERY OF HIS ABILITIES. THERE ARE ALSO IMPLICATIONS THAT SUKUNA MAY POSSESS OTHER ADVANCED TECHNIQUES THAT HAVEN’T BEEN FULLY REVEALED YET. HE APPEARS TO HAVE ACCESS TO A WIDE RANGE OF CURSED ABILITIES THAT FEW OTHERS CAN RIVAL. </vt:lpstr>
      <vt:lpstr>SUKUNA'S EGO AND GODLIKE COMPLEX ONE OF SUKUNA'S DEFINING TRAITS IS HIS TOWERING EGO. HE SEES HIMSELF AS ABOVE ALL OTHERS, AND HIS GODLIKE COMPLEX REFLECTS HIS DESIRE FOR ABSOLUTE DOMINANCE. HE LOOKS DOWN ON EVERYONE, BE THEY HUMANS, SORCERERS, OR CURSES. THIS SUPREME ARROGANCE MAKES HIM DISMISSIVE OF BOTH FRIENDS AND FOES, AS HE DOESN'T BELIEVE ANYONE IS WORTHY ENOUGH TO STAND IN HIS PRESENCE. SUKUNA DOES NOT ALIGN CHAOTIC FORCE THAT LIVES FOR BATTLE, DESTRUCTION, AND PROVING HIS SUPERIORITY OVER ALL LIVING THINGS. THIS IMMENSE EGO ALSO PLAYS INTO HIS ENJOYMENT OF TORMENTING YUJI. SUKUNA KNOWS THAT YUJI RESISTS HIM, AND HE TAKES PLEASURE IN DEMONSTRATING HIS POWER BY DOING THINGS THAT YUJI DESPISES, SUCH AS MERCILESSLY KILLING OPPONENTS OR MANIPULATING SITUATIONS TO CREATE CHAOS. </vt:lpstr>
      <vt:lpstr>IN SUMMARY,   RYOMEN SUKUNA IS MORE THAN JUST A POWERFUL CURSED SPIRIT;   HE IS A FORCE OF NATURE, AN ANCIENT EVIL WHOSE POWER TRANSCENDS TIME, AND A CHARACTER WHOSE TRUE POTENTIAL IS STILL UNFOLDING.   HIS INDOMITABLE WILL, GODLIKE COMPLEX, AND MASTERY OF CURSED ENERGY MAKE HIM A CHARACTER OF IMMENSE INTRIGUE AND DANGER WITHIN THE WORLD OF JUJUTSU KAISEN.</vt:lpstr>
      <vt:lpstr>RYOMEN SUKUNA ( 856-2018 )  RYOMEN SUKUNA, THE KING OF CURSES, FELL IN THE END, BUT HIS LEGACY OF TERROR ENDURES. THE WORLD MAY BREATHE, BUT THE SHADOW OF HIS POWER REMAINS, WAITING FOR THOSE FOOLISH ENOUGH TO SEEK IT.  </vt:lpstr>
      <vt:lpstr>Thank you Everyone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hammadshakeel61@gmail.com</dc:creator>
  <cp:lastModifiedBy>hammadshakeel61@gmail.com</cp:lastModifiedBy>
  <cp:revision>1</cp:revision>
  <dcterms:created xsi:type="dcterms:W3CDTF">2024-10-02T12:51:09Z</dcterms:created>
  <dcterms:modified xsi:type="dcterms:W3CDTF">2024-10-02T14:17:29Z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